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5" r:id="rId2"/>
    <p:sldId id="310" r:id="rId3"/>
    <p:sldId id="311" r:id="rId4"/>
    <p:sldId id="313" r:id="rId5"/>
    <p:sldId id="320" r:id="rId6"/>
    <p:sldId id="321" r:id="rId7"/>
    <p:sldId id="322" r:id="rId8"/>
    <p:sldId id="324" r:id="rId9"/>
    <p:sldId id="323" r:id="rId10"/>
    <p:sldId id="312" r:id="rId11"/>
    <p:sldId id="331" r:id="rId12"/>
    <p:sldId id="314" r:id="rId13"/>
    <p:sldId id="315" r:id="rId14"/>
    <p:sldId id="325" r:id="rId15"/>
    <p:sldId id="326" r:id="rId16"/>
    <p:sldId id="327" r:id="rId17"/>
    <p:sldId id="328" r:id="rId18"/>
    <p:sldId id="329" r:id="rId19"/>
    <p:sldId id="332" r:id="rId20"/>
    <p:sldId id="333" r:id="rId21"/>
    <p:sldId id="334" r:id="rId22"/>
    <p:sldId id="335" r:id="rId23"/>
    <p:sldId id="336" r:id="rId24"/>
    <p:sldId id="330" r:id="rId25"/>
    <p:sldId id="337" r:id="rId26"/>
    <p:sldId id="338" r:id="rId27"/>
    <p:sldId id="339" r:id="rId28"/>
    <p:sldId id="340" r:id="rId29"/>
    <p:sldId id="342" r:id="rId30"/>
    <p:sldId id="344" r:id="rId31"/>
    <p:sldId id="345" r:id="rId32"/>
    <p:sldId id="346" r:id="rId33"/>
    <p:sldId id="347" r:id="rId34"/>
    <p:sldId id="348" r:id="rId35"/>
    <p:sldId id="349" r:id="rId36"/>
    <p:sldId id="343" r:id="rId37"/>
    <p:sldId id="351" r:id="rId38"/>
    <p:sldId id="352" r:id="rId39"/>
    <p:sldId id="353" r:id="rId40"/>
    <p:sldId id="354" r:id="rId41"/>
    <p:sldId id="355" r:id="rId42"/>
    <p:sldId id="356" r:id="rId43"/>
    <p:sldId id="350" r:id="rId44"/>
  </p:sldIdLst>
  <p:sldSz cx="9144000" cy="6858000" type="screen4x3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>
        <p:scale>
          <a:sx n="100" d="100"/>
          <a:sy n="100" d="100"/>
        </p:scale>
        <p:origin x="269" y="-566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6/21/2025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6/21/2025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8" y="1828800"/>
            <a:ext cx="6173808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8" y="4800600"/>
            <a:ext cx="6173808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381001"/>
            <a:ext cx="1143298" cy="563880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381001"/>
            <a:ext cx="5544993" cy="563880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8" y="2514600"/>
            <a:ext cx="6520997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8" y="5410201"/>
            <a:ext cx="6517197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905001"/>
            <a:ext cx="3315563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905001"/>
            <a:ext cx="3315563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6/21/2025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6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6" y="2743201"/>
            <a:ext cx="3313277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7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7" y="2743201"/>
            <a:ext cx="3313277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6/21/2025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6/21/2025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6/21/2025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6/21/2025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6/21/2025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904999"/>
            <a:ext cx="6852578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8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1000" y="2095018"/>
            <a:ext cx="6173808" cy="645952"/>
          </a:xfrm>
        </p:spPr>
        <p:txBody>
          <a:bodyPr>
            <a:norm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LẬP TRÌNH TÍNH TOÁN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1CC55CEB-71C4-606F-A4B6-0374C416D2C2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4B721C25-0AA4-D22F-FC6D-BE86903D27A6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2" name="Picture 2" descr="logo đại học bách khoa đà nẵng">
                <a:extLst>
                  <a:ext uri="{FF2B5EF4-FFF2-40B4-BE49-F238E27FC236}">
                    <a16:creationId xmlns:a16="http://schemas.microsoft.com/office/drawing/2014/main" id="{1EE95410-B843-D9B2-77EA-A5B147754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65F65E56-24EA-8E6C-65A8-EC1B2D5DCBF9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A71E80D6-78C1-C985-457B-8173CAEEDB94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Nhóm 10">
              <a:extLst>
                <a:ext uri="{FF2B5EF4-FFF2-40B4-BE49-F238E27FC236}">
                  <a16:creationId xmlns:a16="http://schemas.microsoft.com/office/drawing/2014/main" id="{CCE3DF88-B991-7F86-5F25-427F740B5A62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9" name="Hình ảnh 8">
                <a:extLst>
                  <a:ext uri="{FF2B5EF4-FFF2-40B4-BE49-F238E27FC236}">
                    <a16:creationId xmlns:a16="http://schemas.microsoft.com/office/drawing/2014/main" id="{41DA3045-38CD-D605-C502-4A4FD26B1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3427A07F-73F4-38C2-4434-A42D3DDA1C2A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835E733-18C0-1674-1407-61910DEC1B90}"/>
              </a:ext>
            </a:extLst>
          </p:cNvPr>
          <p:cNvSpPr txBox="1"/>
          <p:nvPr/>
        </p:nvSpPr>
        <p:spPr>
          <a:xfrm>
            <a:off x="363490" y="3109065"/>
            <a:ext cx="66239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</a:t>
            </a:r>
          </a:p>
          <a:p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LÍ SÁCH TRONG THƯ VIỆN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0289F230-7F8C-2839-9D4B-8BC9256492D4}"/>
              </a:ext>
            </a:extLst>
          </p:cNvPr>
          <p:cNvSpPr txBox="1"/>
          <p:nvPr/>
        </p:nvSpPr>
        <p:spPr>
          <a:xfrm>
            <a:off x="495300" y="5385145"/>
            <a:ext cx="3496470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vi-VN" dirty="0">
                <a:solidFill>
                  <a:schemeClr val="bg2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hiện: Trần Văn Huy </a:t>
            </a:r>
          </a:p>
          <a:p>
            <a:pPr>
              <a:spcBef>
                <a:spcPts val="300"/>
              </a:spcBef>
            </a:pPr>
            <a:r>
              <a:rPr lang="vi-VN" dirty="0">
                <a:solidFill>
                  <a:schemeClr val="bg2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Trần Minh Phi</a:t>
            </a:r>
          </a:p>
          <a:p>
            <a:pPr>
              <a:spcBef>
                <a:spcPts val="300"/>
              </a:spcBef>
            </a:pPr>
            <a:r>
              <a:rPr lang="vi-VN" dirty="0">
                <a:solidFill>
                  <a:schemeClr val="bg2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Lớp SH: 24T_KHDL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0827BE90-33BB-279F-57A3-BC436436B23E}"/>
              </a:ext>
            </a:extLst>
          </p:cNvPr>
          <p:cNvSpPr txBox="1"/>
          <p:nvPr/>
        </p:nvSpPr>
        <p:spPr>
          <a:xfrm>
            <a:off x="495300" y="4880163"/>
            <a:ext cx="448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2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 hướng dẫn: TS . Nguyễn Văn Hiệu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96CEAC18-DFAA-8E31-043B-7A7F759FDCF6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B399393B-F3AC-DEDC-9290-04AA4C74FAFA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8" name="Picture 2" descr="logo đại học bách khoa đà nẵng">
                <a:extLst>
                  <a:ext uri="{FF2B5EF4-FFF2-40B4-BE49-F238E27FC236}">
                    <a16:creationId xmlns:a16="http://schemas.microsoft.com/office/drawing/2014/main" id="{A5D4DF6D-E754-19CE-0E14-E4519A046D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65DCD272-6815-42D1-615B-02E81A6BE0B8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198405B1-5FEB-B9D5-3186-AEE0C8555DEE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Nhóm 4">
              <a:extLst>
                <a:ext uri="{FF2B5EF4-FFF2-40B4-BE49-F238E27FC236}">
                  <a16:creationId xmlns:a16="http://schemas.microsoft.com/office/drawing/2014/main" id="{95580809-2CBE-739F-8961-091C1B1118CF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6" name="Hình ảnh 5">
                <a:extLst>
                  <a:ext uri="{FF2B5EF4-FFF2-40B4-BE49-F238E27FC236}">
                    <a16:creationId xmlns:a16="http://schemas.microsoft.com/office/drawing/2014/main" id="{075304F5-704D-3F29-9171-86DDB1C16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F8380272-83E1-1B4C-762B-01CAB37A076D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40FA40E2-7F84-E7F2-46D9-413FE886C6C5}"/>
              </a:ext>
            </a:extLst>
          </p:cNvPr>
          <p:cNvSpPr txBox="1"/>
          <p:nvPr/>
        </p:nvSpPr>
        <p:spPr>
          <a:xfrm>
            <a:off x="721360" y="1256637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tưởng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08D79677-66C0-7201-B648-1324E2ED73A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21360" y="2235412"/>
            <a:ext cx="7772400" cy="128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với các thuộc tính như: mã số sách, tên sách, tên tác giả, tên nhà xuất bản, năm xuất bản và trạng thái (TRUE nếu sách chưa được mượn hết, FALSE nếu đã được mượn hết). 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99A4EB81-AF90-4173-B0DD-E6860944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" y="4267200"/>
            <a:ext cx="655411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90979-A555-C412-2141-BBD232AFE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AF8F454-0E41-8F69-FE17-C17233DE6879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AF88C31E-4732-A79E-7B91-06AB44B19D49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8" name="Picture 2" descr="logo đại học bách khoa đà nẵng">
                <a:extLst>
                  <a:ext uri="{FF2B5EF4-FFF2-40B4-BE49-F238E27FC236}">
                    <a16:creationId xmlns:a16="http://schemas.microsoft.com/office/drawing/2014/main" id="{7EA25E55-36C6-9578-E6CB-9575215035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9A3D76E5-CA55-0B20-F706-13B413169892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8958D655-C1E2-170B-0E4D-DB69AC8EE065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Nhóm 4">
              <a:extLst>
                <a:ext uri="{FF2B5EF4-FFF2-40B4-BE49-F238E27FC236}">
                  <a16:creationId xmlns:a16="http://schemas.microsoft.com/office/drawing/2014/main" id="{FE14F8D7-A2C3-1E6E-9E7C-FC04AB0506BE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6" name="Hình ảnh 5">
                <a:extLst>
                  <a:ext uri="{FF2B5EF4-FFF2-40B4-BE49-F238E27FC236}">
                    <a16:creationId xmlns:a16="http://schemas.microsoft.com/office/drawing/2014/main" id="{9AA00363-AC76-8E58-A310-10620FC42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FD831A4F-94CA-5D9D-FF62-8D9B0EBE2835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DCE62F3-C512-D44A-BE97-79EC234CD1CE}"/>
              </a:ext>
            </a:extLst>
          </p:cNvPr>
          <p:cNvSpPr txBox="1"/>
          <p:nvPr/>
        </p:nvSpPr>
        <p:spPr>
          <a:xfrm>
            <a:off x="721360" y="1256637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tưởng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B04727C7-4B47-0BE8-9B65-3E05BE8A67E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21360" y="2173946"/>
            <a:ext cx="7772400" cy="128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-Sử dụng danh sách liên kết đơn để quản lí nhiều cuốn sách, trong đó mỗi nút (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là một cuốn sách. Cách tổ chức này cho phép dễ dàng xóa hoặc cập nhật thông tin sách một cách linh hoạt và hiệu quả.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A1808B4D-5386-E2BD-6923-11E16C245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18662"/>
            <a:ext cx="7391400" cy="21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4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Nhóm 3">
            <a:extLst>
              <a:ext uri="{FF2B5EF4-FFF2-40B4-BE49-F238E27FC236}">
                <a16:creationId xmlns:a16="http://schemas.microsoft.com/office/drawing/2014/main" id="{CB7BC159-E1FD-466C-7DDF-25C330F46800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5" name="Nhóm 4">
              <a:extLst>
                <a:ext uri="{FF2B5EF4-FFF2-40B4-BE49-F238E27FC236}">
                  <a16:creationId xmlns:a16="http://schemas.microsoft.com/office/drawing/2014/main" id="{611DD0F5-E031-2963-2D72-609CF53FB692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9" name="Picture 2" descr="logo đại học bách khoa đà nẵng">
                <a:extLst>
                  <a:ext uri="{FF2B5EF4-FFF2-40B4-BE49-F238E27FC236}">
                    <a16:creationId xmlns:a16="http://schemas.microsoft.com/office/drawing/2014/main" id="{7B74B17B-217E-D886-E37F-318CE42D4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85A8572A-2956-E18B-B33A-FD0C0757CDBE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FA683E0B-E065-6204-B9F7-D7D83822923F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6ED3964B-B566-B729-1111-3A096BC38E44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7" name="Hình ảnh 6">
                <a:extLst>
                  <a:ext uri="{FF2B5EF4-FFF2-40B4-BE49-F238E27FC236}">
                    <a16:creationId xmlns:a16="http://schemas.microsoft.com/office/drawing/2014/main" id="{B68FB7EF-67DD-9719-8644-CAE529EDF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262CB940-2763-B5FC-AF5B-026E5AC7AF65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58347CD-6AB4-541E-ECE0-ACB1EB9E26AA}"/>
              </a:ext>
            </a:extLst>
          </p:cNvPr>
          <p:cNvSpPr txBox="1"/>
          <p:nvPr/>
        </p:nvSpPr>
        <p:spPr>
          <a:xfrm>
            <a:off x="495300" y="16002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dữ liệu: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3CDAC705-1096-3BAF-255A-898630848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514600"/>
            <a:ext cx="7953580" cy="35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497CEA81-5E38-8F0B-152C-01FFA701BBCA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99C95721-70D2-969F-F3DB-9850170CE848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7C1858B2-83C5-7811-7F28-9DF1D569E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4F006FAC-F276-C1A0-3246-5D1CB3E4EBCB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755E94D3-ECC5-6519-0FFD-9D5D256FC4F8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F163A11B-9955-7ABA-CF70-AB1DAE23295E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44E187ED-A30C-8F76-B62E-4C6F46B65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9F033BAD-D750-1148-0117-D1AEADE2D6C5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F144919A-B669-4A2F-3DFB-C10CD06C9848}"/>
              </a:ext>
            </a:extLst>
          </p:cNvPr>
          <p:cNvSpPr txBox="1"/>
          <p:nvPr/>
        </p:nvSpPr>
        <p:spPr>
          <a:xfrm>
            <a:off x="609600" y="990600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nhập và lưu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 descr="Ảnh có chứa biểu đồ, bản phác thảo, văn bản, mẫu&#10;&#10;Nội dung do AI tạo ra có thể không chính xác.">
            <a:extLst>
              <a:ext uri="{FF2B5EF4-FFF2-40B4-BE49-F238E27FC236}">
                <a16:creationId xmlns:a16="http://schemas.microsoft.com/office/drawing/2014/main" id="{0DF5094A-781C-1716-712E-67C3141EA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3389854" cy="4899872"/>
          </a:xfrm>
          <a:prstGeom prst="rect">
            <a:avLst/>
          </a:prstGeom>
        </p:spPr>
      </p:pic>
      <p:pic>
        <p:nvPicPr>
          <p:cNvPr id="16" name="Hình ảnh 15" descr="Ảnh có chứa biểu đồ, bản phác thảo, Bản vẽ kỹ thuật, Kế hoạch&#10;&#10;Nội dung do AI tạo ra có thể không chính xác.">
            <a:extLst>
              <a:ext uri="{FF2B5EF4-FFF2-40B4-BE49-F238E27FC236}">
                <a16:creationId xmlns:a16="http://schemas.microsoft.com/office/drawing/2014/main" id="{6C1B9185-4FDA-12D9-DE8F-D81144193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54" y="1524000"/>
            <a:ext cx="4343400" cy="4899872"/>
          </a:xfrm>
          <a:prstGeom prst="rect">
            <a:avLst/>
          </a:prstGeom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ADE59202-73D8-BE83-FEC8-15D7C3F74ED5}"/>
              </a:ext>
            </a:extLst>
          </p:cNvPr>
          <p:cNvSpPr txBox="1"/>
          <p:nvPr/>
        </p:nvSpPr>
        <p:spPr>
          <a:xfrm>
            <a:off x="1855583" y="639577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A2D6B8D1-1543-92F1-B2F8-36D8E81A0738}"/>
              </a:ext>
            </a:extLst>
          </p:cNvPr>
          <p:cNvSpPr txBox="1"/>
          <p:nvPr/>
        </p:nvSpPr>
        <p:spPr>
          <a:xfrm>
            <a:off x="5867400" y="642387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21324-B1EF-BFC8-8DE1-6232BA535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2FB7AA63-7FBF-4E06-5B4E-82549918C1E5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B625965E-1F6B-9162-1429-1EAC2234B20D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60E6D269-34DF-7A8B-8418-FBA8195D7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15749984-A593-C364-8B59-01462DA79113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86997FBA-9B30-E717-274F-2DC543271CE1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F5246289-72C2-652A-CD8C-179B26147FE0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7BDEFE58-54B5-CFB8-8FA4-80C12F5140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947C1FAD-3C33-9237-F98C-28D7655FC9EE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4D97BEC-47AC-B155-0D60-83CD923989BD}"/>
              </a:ext>
            </a:extLst>
          </p:cNvPr>
          <p:cNvSpPr txBox="1"/>
          <p:nvPr/>
        </p:nvSpPr>
        <p:spPr>
          <a:xfrm>
            <a:off x="152400" y="1077851"/>
            <a:ext cx="3150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mượn/trả sách: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 descr="Ảnh có chứa văn bản, biểu đồ, bản phác thảo, hình vẽ&#10;&#10;Nội dung do AI tạo ra có thể không chính xác.">
            <a:extLst>
              <a:ext uri="{FF2B5EF4-FFF2-40B4-BE49-F238E27FC236}">
                <a16:creationId xmlns:a16="http://schemas.microsoft.com/office/drawing/2014/main" id="{090ADC5E-7A0E-3545-C905-35EF3E129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" y="1574745"/>
            <a:ext cx="4551680" cy="4828883"/>
          </a:xfrm>
          <a:prstGeom prst="rect">
            <a:avLst/>
          </a:prstGeom>
        </p:spPr>
      </p:pic>
      <p:pic>
        <p:nvPicPr>
          <p:cNvPr id="17" name="Hình ảnh 16" descr="Ảnh có chứa biểu đồ, văn bản, bản phác thảo, hình vẽ&#10;&#10;Nội dung do AI tạo ra có thể không chính xác.">
            <a:extLst>
              <a:ext uri="{FF2B5EF4-FFF2-40B4-BE49-F238E27FC236}">
                <a16:creationId xmlns:a16="http://schemas.microsoft.com/office/drawing/2014/main" id="{63CF9F74-F32E-299D-B008-0CC9DEDEB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574745"/>
            <a:ext cx="4343399" cy="4828883"/>
          </a:xfrm>
          <a:prstGeom prst="rect">
            <a:avLst/>
          </a:prstGeom>
        </p:spPr>
      </p:pic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C2885EFD-70CD-CA90-564D-76701B284B9A}"/>
              </a:ext>
            </a:extLst>
          </p:cNvPr>
          <p:cNvSpPr txBox="1"/>
          <p:nvPr/>
        </p:nvSpPr>
        <p:spPr>
          <a:xfrm>
            <a:off x="1600200" y="641378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Mượn 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0DD8A49E-D2AD-9F8D-6EB8-5984484A2298}"/>
              </a:ext>
            </a:extLst>
          </p:cNvPr>
          <p:cNvSpPr txBox="1"/>
          <p:nvPr/>
        </p:nvSpPr>
        <p:spPr>
          <a:xfrm>
            <a:off x="6172200" y="6458188"/>
            <a:ext cx="96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Trả 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91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14D89-8C0E-E249-7E61-443B1AB16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B4044C3C-B271-D180-E89A-833DF5209E50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F7AE66F0-2436-D0AB-2555-B725D4BF3D9C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57921773-AB4A-25D3-F9CD-879A8FE3E9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A5473848-E0C4-5EF6-E7D0-0DEBA908E00D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7C0C885D-57F4-8E9A-6501-8F0E115555D1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A5DADAFF-1145-DB0D-ED08-B8A56CC75AC1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E040D2F5-12C1-BB93-4C9F-B99B8526B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B50EA567-9E84-8E55-BF47-325BAD5FADBC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223F3CE-7EB5-71EC-F8BD-B22919449E2B}"/>
              </a:ext>
            </a:extLst>
          </p:cNvPr>
          <p:cNvSpPr txBox="1"/>
          <p:nvPr/>
        </p:nvSpPr>
        <p:spPr>
          <a:xfrm>
            <a:off x="152400" y="1077851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tìm kiếm: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 descr="Ảnh có chứa biểu đồ, Bản vẽ kỹ thuật, Kế hoạch, bản phác thảo&#10;&#10;Nội dung do AI tạo ra có thể không chính xác.">
            <a:extLst>
              <a:ext uri="{FF2B5EF4-FFF2-40B4-BE49-F238E27FC236}">
                <a16:creationId xmlns:a16="http://schemas.microsoft.com/office/drawing/2014/main" id="{C6C80BC6-8415-5A01-531B-6AE045D49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42" y="1295400"/>
            <a:ext cx="5164138" cy="52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4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18762-F065-96AE-A3BF-EBCC0A42E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E9498A4D-2FC1-C955-412F-5DC4B85AD2D8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5DDDCB17-6684-31A3-94BC-EFF35C8ABA25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0DE9A89F-5520-9AFD-57D4-F0B573AA7F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8BAD28F8-2B18-6282-DB00-94351089586B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786E3949-48BE-2ACD-8C19-2D4CDE6E6DAC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D9923DB5-DCED-C2C7-3B38-EDF0D2194A85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D1A2C0B9-EA90-D830-F1FB-7A465F78E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6A8B3C45-835A-B5AB-8ECD-7A1367C86C22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5B0FB20-4532-6CCD-7F0C-B55DABCB1489}"/>
              </a:ext>
            </a:extLst>
          </p:cNvPr>
          <p:cNvSpPr txBox="1"/>
          <p:nvPr/>
        </p:nvSpPr>
        <p:spPr>
          <a:xfrm>
            <a:off x="152400" y="1077851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chỉnh sửa: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 descr="Ảnh có chứa biểu đồ, văn bản, Kế hoạch, Bản vẽ kỹ thuật&#10;&#10;Nội dung do AI tạo ra có thể không chính xác.">
            <a:extLst>
              <a:ext uri="{FF2B5EF4-FFF2-40B4-BE49-F238E27FC236}">
                <a16:creationId xmlns:a16="http://schemas.microsoft.com/office/drawing/2014/main" id="{D0A6C9C5-D81D-D658-020B-F0CA6909F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183709"/>
            <a:ext cx="470341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6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C6074-C9A4-3891-36ED-A08237CEB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3B896EEB-3FD0-FE10-A2D2-AC332EA466CE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53C9B3C9-0730-76DE-042F-E8ECF4861E75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FBCD2BDC-0099-EDF8-EC16-D857BB8D48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3C188410-204F-14FE-9742-324500D2FCCD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D97C66EA-925F-6959-3497-558194A04B52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D9259776-D92E-E409-70D8-3A8CD316DC0A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16422BD9-B90C-EF51-FA5B-A97B35EF7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2C208CC2-7B74-C451-42C0-EE91864ED4F4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C2915BD-831F-1A14-DED1-B563CB9F46C8}"/>
              </a:ext>
            </a:extLst>
          </p:cNvPr>
          <p:cNvSpPr txBox="1"/>
          <p:nvPr/>
        </p:nvSpPr>
        <p:spPr>
          <a:xfrm>
            <a:off x="152400" y="1077851"/>
            <a:ext cx="237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sắp xếp: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 descr="Ảnh có chứa biểu đồ, bản phác thảo, văn bản, Bản vẽ kỹ thuật">
            <a:extLst>
              <a:ext uri="{FF2B5EF4-FFF2-40B4-BE49-F238E27FC236}">
                <a16:creationId xmlns:a16="http://schemas.microsoft.com/office/drawing/2014/main" id="{30E4C28C-E904-902A-1B14-EFAAE72D7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" t="4444" r="2850" b="15717"/>
          <a:stretch/>
        </p:blipFill>
        <p:spPr>
          <a:xfrm>
            <a:off x="3352800" y="1093091"/>
            <a:ext cx="4419600" cy="55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3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8BFA3-F2BA-5988-EC34-E28C99A8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358FA1DE-4C6E-1114-3151-3EC0CFD7C066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959BCF2B-EA7D-DE51-67C0-7DA13ECF92A7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2473DEAE-F719-2164-7637-59DEA8D44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0DCD13B6-17F9-5724-9599-E34B0A684684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18016092-31FD-8284-0EA6-B23AE85A0655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B5ABBF23-8830-8FC2-D678-CCD8E6E82D27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DADC3247-B53D-1611-448E-7551AC4B8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706A1C9A-81FE-694B-4659-F9632848A821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45D31F3-8206-C3D8-81F8-F911F1A079F1}"/>
              </a:ext>
            </a:extLst>
          </p:cNvPr>
          <p:cNvSpPr txBox="1"/>
          <p:nvPr/>
        </p:nvSpPr>
        <p:spPr>
          <a:xfrm>
            <a:off x="152400" y="1077851"/>
            <a:ext cx="3871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thư mục dùng để lưu dữ liệu: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4B6362D4-C27C-B9E1-11CC-BFA1956C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38400"/>
            <a:ext cx="3542488" cy="2752896"/>
          </a:xfrm>
          <a:prstGeom prst="rect">
            <a:avLst/>
          </a:prstGeom>
        </p:spPr>
      </p:pic>
      <p:grpSp>
        <p:nvGrpSpPr>
          <p:cNvPr id="44" name="Nhóm 43">
            <a:extLst>
              <a:ext uri="{FF2B5EF4-FFF2-40B4-BE49-F238E27FC236}">
                <a16:creationId xmlns:a16="http://schemas.microsoft.com/office/drawing/2014/main" id="{8B293715-249B-18ED-FE4F-AD53BF2DAEE8}"/>
              </a:ext>
            </a:extLst>
          </p:cNvPr>
          <p:cNvGrpSpPr/>
          <p:nvPr/>
        </p:nvGrpSpPr>
        <p:grpSpPr>
          <a:xfrm>
            <a:off x="2895600" y="2253734"/>
            <a:ext cx="5052168" cy="564355"/>
            <a:chOff x="2895600" y="2253734"/>
            <a:chExt cx="5052168" cy="564355"/>
          </a:xfrm>
        </p:grpSpPr>
        <p:cxnSp>
          <p:nvCxnSpPr>
            <p:cNvPr id="19" name="Đường kết nối: Mũi tên Gấp khúc 18">
              <a:extLst>
                <a:ext uri="{FF2B5EF4-FFF2-40B4-BE49-F238E27FC236}">
                  <a16:creationId xmlns:a16="http://schemas.microsoft.com/office/drawing/2014/main" id="{721ABA4A-A5DA-6390-F8EC-07472D5CC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2438400"/>
              <a:ext cx="2743200" cy="3796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Hộp Văn bản 39">
              <a:extLst>
                <a:ext uri="{FF2B5EF4-FFF2-40B4-BE49-F238E27FC236}">
                  <a16:creationId xmlns:a16="http://schemas.microsoft.com/office/drawing/2014/main" id="{9505CE6D-F16E-96B7-AAF1-D07E71B82B33}"/>
                </a:ext>
              </a:extLst>
            </p:cNvPr>
            <p:cNvSpPr txBox="1"/>
            <p:nvPr/>
          </p:nvSpPr>
          <p:spPr>
            <a:xfrm>
              <a:off x="5688816" y="2253734"/>
              <a:ext cx="2258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 để lưu thùng rác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95E41A2B-A640-FED5-BE6C-4F64F3BFF0D2}"/>
              </a:ext>
            </a:extLst>
          </p:cNvPr>
          <p:cNvGrpSpPr/>
          <p:nvPr/>
        </p:nvGrpSpPr>
        <p:grpSpPr>
          <a:xfrm>
            <a:off x="2895600" y="3244410"/>
            <a:ext cx="4830953" cy="369332"/>
            <a:chOff x="2895600" y="3244410"/>
            <a:chExt cx="4830953" cy="369332"/>
          </a:xfrm>
        </p:grpSpPr>
        <p:cxnSp>
          <p:nvCxnSpPr>
            <p:cNvPr id="23" name="Đường kết nối Mũi tên Thẳng 22">
              <a:extLst>
                <a:ext uri="{FF2B5EF4-FFF2-40B4-BE49-F238E27FC236}">
                  <a16:creationId xmlns:a16="http://schemas.microsoft.com/office/drawing/2014/main" id="{8C546727-21E0-C9CF-09B4-58E516566BAE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3429000"/>
              <a:ext cx="2553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Hộp Văn bản 40">
              <a:extLst>
                <a:ext uri="{FF2B5EF4-FFF2-40B4-BE49-F238E27FC236}">
                  <a16:creationId xmlns:a16="http://schemas.microsoft.com/office/drawing/2014/main" id="{A1E101D2-1C38-9EE7-84EA-84247D499E96}"/>
                </a:ext>
              </a:extLst>
            </p:cNvPr>
            <p:cNvSpPr txBox="1"/>
            <p:nvPr/>
          </p:nvSpPr>
          <p:spPr>
            <a:xfrm>
              <a:off x="5688816" y="3244410"/>
              <a:ext cx="2037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 để lưu dữ liệu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AC2B2E23-A9BC-2C25-E7A4-B7351BF6EB74}"/>
              </a:ext>
            </a:extLst>
          </p:cNvPr>
          <p:cNvGrpSpPr/>
          <p:nvPr/>
        </p:nvGrpSpPr>
        <p:grpSpPr>
          <a:xfrm>
            <a:off x="2895600" y="3848521"/>
            <a:ext cx="6096000" cy="369332"/>
            <a:chOff x="2895600" y="3848521"/>
            <a:chExt cx="6096000" cy="369332"/>
          </a:xfrm>
        </p:grpSpPr>
        <p:cxnSp>
          <p:nvCxnSpPr>
            <p:cNvPr id="27" name="Đường kết nối Mũi tên Thẳng 26">
              <a:extLst>
                <a:ext uri="{FF2B5EF4-FFF2-40B4-BE49-F238E27FC236}">
                  <a16:creationId xmlns:a16="http://schemas.microsoft.com/office/drawing/2014/main" id="{3F8199DA-E1C2-955D-B718-96F9F28F032B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038601"/>
              <a:ext cx="2553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0DB2BD7F-D446-628D-D9C9-71440920BE16}"/>
                </a:ext>
              </a:extLst>
            </p:cNvPr>
            <p:cNvSpPr txBox="1"/>
            <p:nvPr/>
          </p:nvSpPr>
          <p:spPr>
            <a:xfrm>
              <a:off x="5677872" y="3848521"/>
              <a:ext cx="3313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 để lưu dữ liệu cần nhập vào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CDDF0FC3-583D-5CAB-9F6A-A24F56BC8F96}"/>
              </a:ext>
            </a:extLst>
          </p:cNvPr>
          <p:cNvGrpSpPr/>
          <p:nvPr/>
        </p:nvGrpSpPr>
        <p:grpSpPr>
          <a:xfrm>
            <a:off x="2971800" y="4724400"/>
            <a:ext cx="5447251" cy="466896"/>
            <a:chOff x="2971800" y="4724400"/>
            <a:chExt cx="5447251" cy="466896"/>
          </a:xfrm>
        </p:grpSpPr>
        <p:cxnSp>
          <p:nvCxnSpPr>
            <p:cNvPr id="31" name="Đường kết nối: Mũi tên Gấp khúc 30">
              <a:extLst>
                <a:ext uri="{FF2B5EF4-FFF2-40B4-BE49-F238E27FC236}">
                  <a16:creationId xmlns:a16="http://schemas.microsoft.com/office/drawing/2014/main" id="{1CAF65BF-94F7-4FA4-7F54-7891655817A8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4724400"/>
              <a:ext cx="2667000" cy="3048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Hộp Văn bản 42">
              <a:extLst>
                <a:ext uri="{FF2B5EF4-FFF2-40B4-BE49-F238E27FC236}">
                  <a16:creationId xmlns:a16="http://schemas.microsoft.com/office/drawing/2014/main" id="{1EEA3FA6-69C2-1FDC-D1AC-8DBF06BD5548}"/>
                </a:ext>
              </a:extLst>
            </p:cNvPr>
            <p:cNvSpPr txBox="1"/>
            <p:nvPr/>
          </p:nvSpPr>
          <p:spPr>
            <a:xfrm>
              <a:off x="5688816" y="4821964"/>
              <a:ext cx="2730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 để lưu dữ liệu xuất ra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63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977D-47A3-F043-6999-8E39E1F49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7209028D-E8E1-9A2E-9075-63DF4D37FCAE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B24A5261-ECB1-FD23-9D3F-D71602329404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299B7BD4-6D15-2D39-E505-FE1F5AE65A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28332C5D-2CB5-DF07-AB5A-B444D8140D9D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D29C043F-40F7-2B73-BCB1-35EDFFDB3A83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2335E197-44B4-D907-3FC9-05AB700A0FB2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B329629A-327C-0DAB-1729-B3F5299E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985384A6-7B36-F7AE-0093-D22E4201D60C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1419FD6-0E88-64FF-C577-CC4BA46BB14F}"/>
              </a:ext>
            </a:extLst>
          </p:cNvPr>
          <p:cNvSpPr txBox="1"/>
          <p:nvPr/>
        </p:nvSpPr>
        <p:spPr>
          <a:xfrm>
            <a:off x="152400" y="1077851"/>
            <a:ext cx="3512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chính chương trình: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FA3C45A-B3E0-C516-3E5C-CFA0BF27C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787" y="1676400"/>
            <a:ext cx="6946426" cy="499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4820" y="1981200"/>
            <a:ext cx="3125092" cy="609600"/>
          </a:xfrm>
        </p:spPr>
        <p:txBody>
          <a:bodyPr>
            <a:norm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đề tài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C29EB841-9BAD-9572-D72C-42E8DE292BE0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53579815-9694-25D3-A503-B8F48A77C50B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7" name="Picture 2" descr="logo đại học bách khoa đà nẵng">
                <a:extLst>
                  <a:ext uri="{FF2B5EF4-FFF2-40B4-BE49-F238E27FC236}">
                    <a16:creationId xmlns:a16="http://schemas.microsoft.com/office/drawing/2014/main" id="{0015A6DE-FE53-8483-1B56-803F84A777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6B39E74B-2942-8A86-DEB4-BC0D50E623C4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16E76685-6FD3-03C7-5F82-F2DD817B817D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B9A6795D-279B-7415-5B3E-24D3FEBB35EB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5" name="Hình ảnh 4">
                <a:extLst>
                  <a:ext uri="{FF2B5EF4-FFF2-40B4-BE49-F238E27FC236}">
                    <a16:creationId xmlns:a16="http://schemas.microsoft.com/office/drawing/2014/main" id="{A26F75E8-C26E-09CC-983E-705440875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2C13C4BF-5751-5047-2964-FB193C946BD7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0CEF89A-B503-131B-5DBF-A7C0C4C8254E}"/>
              </a:ext>
            </a:extLst>
          </p:cNvPr>
          <p:cNvSpPr txBox="1"/>
          <p:nvPr/>
        </p:nvSpPr>
        <p:spPr>
          <a:xfrm>
            <a:off x="495300" y="3091991"/>
            <a:ext cx="5420074" cy="1704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tiêu: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-Xây dựng một chương trình quản lí sách trong thư viện.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-Sử dụng danh sách liên kết để lưu trữ dữ liệu.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-Xử dụng các hàm xử lí chức năng.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33096ADB-A01F-52EE-8DB0-305B91199A86}"/>
              </a:ext>
            </a:extLst>
          </p:cNvPr>
          <p:cNvSpPr txBox="1"/>
          <p:nvPr/>
        </p:nvSpPr>
        <p:spPr>
          <a:xfrm>
            <a:off x="495300" y="504086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Yêu cầu: Sử dụng ngôn ngữ lập trình C.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5C36-294B-0138-6A7F-8C92CBB5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8C56955C-F0C2-016F-CD1D-7F3B53371A99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F8CFC0A1-4E4A-2ED3-469D-D724C75B27D1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116BA73D-516E-F2C9-3199-88F8141E0F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05BE6DBD-6B7C-0B6F-771C-D78E206FE15D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40EC3852-796E-7AEE-49F1-1DA105B95FF8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3533DE83-050E-5700-51B5-88E4BC5E82BD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3B8D4658-0727-0863-21C4-19D79614C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6A57F60E-F680-D0EF-978A-40EBBA9F27F5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C390EB7-358D-3EDE-3C88-14157B392101}"/>
              </a:ext>
            </a:extLst>
          </p:cNvPr>
          <p:cNvSpPr txBox="1"/>
          <p:nvPr/>
        </p:nvSpPr>
        <p:spPr>
          <a:xfrm>
            <a:off x="152400" y="1077851"/>
            <a:ext cx="2539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xem sách: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F9893CF-7514-B4F2-AF70-CF390BC27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785805"/>
            <a:ext cx="5334000" cy="4887671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EE9CC0C-79A2-2882-E45B-A1B702FBBA7F}"/>
              </a:ext>
            </a:extLst>
          </p:cNvPr>
          <p:cNvSpPr txBox="1"/>
          <p:nvPr/>
        </p:nvSpPr>
        <p:spPr>
          <a:xfrm>
            <a:off x="2883946" y="1077851"/>
            <a:ext cx="3568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chọn 5 để xem sách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E94C7376-B373-B155-6076-7CE0FFAE8558}"/>
              </a:ext>
            </a:extLst>
          </p:cNvPr>
          <p:cNvSpPr txBox="1"/>
          <p:nvPr/>
        </p:nvSpPr>
        <p:spPr>
          <a:xfrm>
            <a:off x="2889026" y="1093091"/>
            <a:ext cx="631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1 để xem toàn bộ sách có trong thư viện</a:t>
            </a: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5901861D-BD9F-314C-C5B0-0DA4AD07B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" y="1600200"/>
            <a:ext cx="9011191" cy="3986652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E7CD2027-633C-3617-D777-97270E46C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" y="5744210"/>
            <a:ext cx="3692888" cy="928559"/>
          </a:xfrm>
          <a:prstGeom prst="rect">
            <a:avLst/>
          </a:prstGeom>
        </p:spPr>
      </p:pic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709BD4DC-F1F3-25AC-2698-55ABA0B42D91}"/>
              </a:ext>
            </a:extLst>
          </p:cNvPr>
          <p:cNvSpPr txBox="1"/>
          <p:nvPr/>
        </p:nvSpPr>
        <p:spPr>
          <a:xfrm>
            <a:off x="4083311" y="5917824"/>
            <a:ext cx="631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Thống kê số lượng 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sách hiện tại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1773C53C-5AC8-72AD-6FB0-4920C06E0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50559"/>
            <a:ext cx="9144000" cy="2504245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3FEC045F-2A7A-1D1B-8FAB-898B044831AD}"/>
              </a:ext>
            </a:extLst>
          </p:cNvPr>
          <p:cNvSpPr txBox="1"/>
          <p:nvPr/>
        </p:nvSpPr>
        <p:spPr>
          <a:xfrm>
            <a:off x="2883946" y="1087537"/>
            <a:ext cx="631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2 để xem sách đã cho mượn hết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D18913E8-7F1A-4BE4-CCBE-6966C88236E4}"/>
              </a:ext>
            </a:extLst>
          </p:cNvPr>
          <p:cNvSpPr txBox="1"/>
          <p:nvPr/>
        </p:nvSpPr>
        <p:spPr>
          <a:xfrm>
            <a:off x="2878866" y="1086830"/>
            <a:ext cx="631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3 để xem sách chưa cho mượn hết</a:t>
            </a:r>
          </a:p>
        </p:txBody>
      </p:sp>
      <p:pic>
        <p:nvPicPr>
          <p:cNvPr id="28" name="Hình ảnh 27">
            <a:extLst>
              <a:ext uri="{FF2B5EF4-FFF2-40B4-BE49-F238E27FC236}">
                <a16:creationId xmlns:a16="http://schemas.microsoft.com/office/drawing/2014/main" id="{5278D7E6-1FFC-01A3-A48E-A1A7F8776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50559"/>
            <a:ext cx="9144000" cy="4399379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0F35A7AC-795E-B336-205E-76291A7FAB71}"/>
              </a:ext>
            </a:extLst>
          </p:cNvPr>
          <p:cNvSpPr txBox="1"/>
          <p:nvPr/>
        </p:nvSpPr>
        <p:spPr>
          <a:xfrm>
            <a:off x="2899186" y="1100979"/>
            <a:ext cx="631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Chọn 4 để xem sách sắp xếp theo thứ tự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alphabet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Hình ảnh 30">
            <a:extLst>
              <a:ext uri="{FF2B5EF4-FFF2-40B4-BE49-F238E27FC236}">
                <a16:creationId xmlns:a16="http://schemas.microsoft.com/office/drawing/2014/main" id="{0ED0636E-984A-5EB4-29E4-8A9B2FA2B3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3" y="1711285"/>
            <a:ext cx="9144000" cy="4207422"/>
          </a:xfrm>
          <a:prstGeom prst="rect">
            <a:avLst/>
          </a:prstGeom>
        </p:spPr>
      </p:pic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651968F7-EECC-6A06-9E7A-92E63A5CAE8D}"/>
              </a:ext>
            </a:extLst>
          </p:cNvPr>
          <p:cNvSpPr txBox="1"/>
          <p:nvPr/>
        </p:nvSpPr>
        <p:spPr>
          <a:xfrm>
            <a:off x="2868706" y="1087537"/>
            <a:ext cx="4682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7 để xem sách theo thời gian xuất bản</a:t>
            </a:r>
          </a:p>
        </p:txBody>
      </p:sp>
      <p:pic>
        <p:nvPicPr>
          <p:cNvPr id="34" name="Hình ảnh 33">
            <a:extLst>
              <a:ext uri="{FF2B5EF4-FFF2-40B4-BE49-F238E27FC236}">
                <a16:creationId xmlns:a16="http://schemas.microsoft.com/office/drawing/2014/main" id="{678D7D48-D6C3-FBFA-3D08-ABCA6BAB21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688079"/>
            <a:ext cx="9144000" cy="4229038"/>
          </a:xfrm>
          <a:prstGeom prst="rect">
            <a:avLst/>
          </a:prstGeom>
        </p:spPr>
      </p:pic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20498F74-A920-69C0-70A0-372D3ACD3674}"/>
              </a:ext>
            </a:extLst>
          </p:cNvPr>
          <p:cNvSpPr txBox="1"/>
          <p:nvPr/>
        </p:nvSpPr>
        <p:spPr>
          <a:xfrm>
            <a:off x="2878866" y="1110235"/>
            <a:ext cx="4759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8 để xem sách được xuất bản mới nhất</a:t>
            </a:r>
          </a:p>
        </p:txBody>
      </p:sp>
      <p:pic>
        <p:nvPicPr>
          <p:cNvPr id="37" name="Hình ảnh 36">
            <a:extLst>
              <a:ext uri="{FF2B5EF4-FFF2-40B4-BE49-F238E27FC236}">
                <a16:creationId xmlns:a16="http://schemas.microsoft.com/office/drawing/2014/main" id="{EFF3A0E2-3721-E697-51D3-2D7E3CEC3A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6213" y="1720541"/>
            <a:ext cx="9144000" cy="23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5" grpId="1"/>
      <p:bldP spid="22" grpId="0"/>
      <p:bldP spid="22" grpId="1"/>
      <p:bldP spid="25" grpId="0"/>
      <p:bldP spid="25" grpId="1"/>
      <p:bldP spid="26" grpId="0"/>
      <p:bldP spid="26" grpId="1"/>
      <p:bldP spid="29" grpId="0"/>
      <p:bldP spid="29" grpId="1"/>
      <p:bldP spid="32" grpId="0"/>
      <p:bldP spid="32" grpId="1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E714C-DE25-8CB3-F0A1-A5CD1810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15B873B4-969C-4E45-EF29-0CFAA54EC96E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0CD1D888-8EC4-5472-B348-BD0640B6B6FF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D3F4DB40-82BF-E72F-58E2-2FA9455D67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1892B6EF-E1F2-513A-DA29-7ECEFB2DC648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FF592B14-F33C-FC73-466E-0D798829C39B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B291911F-DD2D-8688-DDC7-DBCC3E2A8B0E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7DB6E7FB-49AC-DFAF-BE7B-2FF3F16C1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42B2A91E-0E10-C2B3-3C6C-57F7A4530A8A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6B6A03A-A412-94D8-84E8-2D244866C174}"/>
              </a:ext>
            </a:extLst>
          </p:cNvPr>
          <p:cNvSpPr txBox="1"/>
          <p:nvPr/>
        </p:nvSpPr>
        <p:spPr>
          <a:xfrm>
            <a:off x="152400" y="1077851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tìm kiếm sách: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186274E-260B-5939-76C2-6DB60554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023" y="1800396"/>
            <a:ext cx="5772956" cy="4725059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2F75754-C5D4-D136-063E-52A0D53C58F8}"/>
              </a:ext>
            </a:extLst>
          </p:cNvPr>
          <p:cNvSpPr txBox="1"/>
          <p:nvPr/>
        </p:nvSpPr>
        <p:spPr>
          <a:xfrm>
            <a:off x="3429000" y="1077851"/>
            <a:ext cx="3738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chọn 4 để tìm kiếm sách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D5AD89A-27C7-A939-4EA1-F371EA94D306}"/>
              </a:ext>
            </a:extLst>
          </p:cNvPr>
          <p:cNvSpPr txBox="1"/>
          <p:nvPr/>
        </p:nvSpPr>
        <p:spPr>
          <a:xfrm>
            <a:off x="3429000" y="1095169"/>
            <a:ext cx="3392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1 để tìm kiếm theo mã số</a:t>
            </a: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F8B148EE-0532-FF40-F0B3-4E5E628EF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1019"/>
            <a:ext cx="9144000" cy="1473091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C1A23828-1380-BC8E-A6BD-410C04839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90430"/>
            <a:ext cx="9144000" cy="1512504"/>
          </a:xfrm>
          <a:prstGeom prst="rect">
            <a:avLst/>
          </a:prstGeom>
        </p:spPr>
      </p:pic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D55B4B3B-F224-F97C-F6DD-517216F01215}"/>
              </a:ext>
            </a:extLst>
          </p:cNvPr>
          <p:cNvSpPr txBox="1"/>
          <p:nvPr/>
        </p:nvSpPr>
        <p:spPr>
          <a:xfrm>
            <a:off x="1690021" y="1890867"/>
            <a:ext cx="6050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Nếu không có sách có mã số phù hợp thì sẽ thông báo lỗi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0F90BF51-2E41-4E9B-426E-F5D09B198AD2}"/>
              </a:ext>
            </a:extLst>
          </p:cNvPr>
          <p:cNvSpPr txBox="1"/>
          <p:nvPr/>
        </p:nvSpPr>
        <p:spPr>
          <a:xfrm>
            <a:off x="3456422" y="1077851"/>
            <a:ext cx="4155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Tương tự đối với các đối tượng còn lại</a:t>
            </a: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43F65591-D83E-9CCC-AE50-DB677D60E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711237"/>
            <a:ext cx="9144000" cy="1694243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726BFB7E-91A9-6C8A-DA81-C5119BCE95F7}"/>
              </a:ext>
            </a:extLst>
          </p:cNvPr>
          <p:cNvSpPr txBox="1"/>
          <p:nvPr/>
        </p:nvSpPr>
        <p:spPr>
          <a:xfrm>
            <a:off x="3580046" y="1912311"/>
            <a:ext cx="4145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sách theo tên thì nhập chữ hoa hay chữ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thuờng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đều được</a:t>
            </a:r>
          </a:p>
        </p:txBody>
      </p:sp>
      <p:pic>
        <p:nvPicPr>
          <p:cNvPr id="27" name="Hình ảnh 26">
            <a:extLst>
              <a:ext uri="{FF2B5EF4-FFF2-40B4-BE49-F238E27FC236}">
                <a16:creationId xmlns:a16="http://schemas.microsoft.com/office/drawing/2014/main" id="{63FF0DA9-848A-875B-DB52-14563DC6D8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2223" y="4255262"/>
            <a:ext cx="9144000" cy="1703391"/>
          </a:xfrm>
          <a:prstGeom prst="rect">
            <a:avLst/>
          </a:prstGeom>
        </p:spPr>
      </p:pic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101B20E2-62C6-655A-D94E-E1661F667BF5}"/>
              </a:ext>
            </a:extLst>
          </p:cNvPr>
          <p:cNvSpPr txBox="1"/>
          <p:nvPr/>
        </p:nvSpPr>
        <p:spPr>
          <a:xfrm>
            <a:off x="3580046" y="4303223"/>
            <a:ext cx="4145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Tác giả có bao nhiêu cuốn sách thì in ra toàn bộ</a:t>
            </a: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C3DF18A5-BCBA-2515-3D8D-2B430A622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499" y="1723202"/>
            <a:ext cx="9144000" cy="3211695"/>
          </a:xfrm>
          <a:prstGeom prst="rect">
            <a:avLst/>
          </a:prstGeom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F3E78E03-BE61-9E22-ECFD-348A3CC974B5}"/>
              </a:ext>
            </a:extLst>
          </p:cNvPr>
          <p:cNvSpPr txBox="1"/>
          <p:nvPr/>
        </p:nvSpPr>
        <p:spPr>
          <a:xfrm>
            <a:off x="3580046" y="1122499"/>
            <a:ext cx="4145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theo nhà xuất bản</a:t>
            </a:r>
          </a:p>
        </p:txBody>
      </p:sp>
    </p:spTree>
    <p:extLst>
      <p:ext uri="{BB962C8B-B14F-4D97-AF65-F5344CB8AC3E}">
        <p14:creationId xmlns:p14="http://schemas.microsoft.com/office/powerpoint/2010/main" val="54377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21" grpId="0"/>
      <p:bldP spid="21" grpId="1"/>
      <p:bldP spid="22" grpId="0"/>
      <p:bldP spid="22" grpId="1"/>
      <p:bldP spid="25" grpId="0"/>
      <p:bldP spid="25" grpId="1"/>
      <p:bldP spid="28" grpId="0"/>
      <p:bldP spid="28" grpId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0943B-622B-BB17-061F-0D924C38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42789D71-1B19-EDAE-62FC-278D56C9199E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D02CD6C-F4F3-6C2F-CA3A-08D1862ED25B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A973C15F-4032-A3C4-69BE-632F18668B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9D8A3832-234B-79F1-D9B0-4F720BBD5412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A1E67144-B523-2D98-2738-423C6F503433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48361A8D-806B-8BB9-CAD5-A4F815B250B9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2E743DE8-E3AE-39E5-8FC5-59A957DDA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0C943B8E-DE13-F9AC-6483-77F508601CD8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1EB3CA6-04FB-0CB3-457B-F9F84BD8D442}"/>
              </a:ext>
            </a:extLst>
          </p:cNvPr>
          <p:cNvSpPr txBox="1"/>
          <p:nvPr/>
        </p:nvSpPr>
        <p:spPr>
          <a:xfrm>
            <a:off x="152400" y="1077851"/>
            <a:ext cx="4195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chỉnh sửa thông tin sách: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F3800-4F06-8ADC-E581-6C91639FE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534" y="2080330"/>
            <a:ext cx="5494931" cy="4723043"/>
          </a:xfrm>
          <a:prstGeom prst="rect">
            <a:avLst/>
          </a:prstGeom>
        </p:spPr>
      </p:pic>
      <p:sp>
        <p:nvSpPr>
          <p:cNvPr id="5" name="Hộp Văn bản 30">
            <a:extLst>
              <a:ext uri="{FF2B5EF4-FFF2-40B4-BE49-F238E27FC236}">
                <a16:creationId xmlns:a16="http://schemas.microsoft.com/office/drawing/2014/main" id="{50F9E8D7-F903-E30C-C4AB-1825038A41FD}"/>
              </a:ext>
            </a:extLst>
          </p:cNvPr>
          <p:cNvSpPr txBox="1"/>
          <p:nvPr/>
        </p:nvSpPr>
        <p:spPr>
          <a:xfrm>
            <a:off x="4256175" y="1074700"/>
            <a:ext cx="5845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chọn 7 để chỉnh sửa thông tin sách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5661EC-1C85-2E09-99E4-AE522B722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652" y="2452964"/>
            <a:ext cx="6944694" cy="3286584"/>
          </a:xfrm>
          <a:prstGeom prst="rect">
            <a:avLst/>
          </a:prstGeom>
        </p:spPr>
      </p:pic>
      <p:sp>
        <p:nvSpPr>
          <p:cNvPr id="16" name="Hộp Văn bản 30">
            <a:extLst>
              <a:ext uri="{FF2B5EF4-FFF2-40B4-BE49-F238E27FC236}">
                <a16:creationId xmlns:a16="http://schemas.microsoft.com/office/drawing/2014/main" id="{45227EE9-4C3B-7951-7CCA-074EBB3162BA}"/>
              </a:ext>
            </a:extLst>
          </p:cNvPr>
          <p:cNvSpPr txBox="1"/>
          <p:nvPr/>
        </p:nvSpPr>
        <p:spPr>
          <a:xfrm>
            <a:off x="4257418" y="1546984"/>
            <a:ext cx="3918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tên sách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737774-CB88-9D06-AFA1-72ECA04B7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615331"/>
            <a:ext cx="6868484" cy="3096057"/>
          </a:xfrm>
          <a:prstGeom prst="rect">
            <a:avLst/>
          </a:prstGeom>
        </p:spPr>
      </p:pic>
      <p:sp>
        <p:nvSpPr>
          <p:cNvPr id="19" name="Hộp Văn bản 30">
            <a:extLst>
              <a:ext uri="{FF2B5EF4-FFF2-40B4-BE49-F238E27FC236}">
                <a16:creationId xmlns:a16="http://schemas.microsoft.com/office/drawing/2014/main" id="{97667C50-32DB-60B2-F429-A4E6AB697ABA}"/>
              </a:ext>
            </a:extLst>
          </p:cNvPr>
          <p:cNvSpPr txBox="1"/>
          <p:nvPr/>
        </p:nvSpPr>
        <p:spPr>
          <a:xfrm>
            <a:off x="4257418" y="1541626"/>
            <a:ext cx="3918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tên tác giả</a:t>
            </a:r>
          </a:p>
        </p:txBody>
      </p:sp>
      <p:sp>
        <p:nvSpPr>
          <p:cNvPr id="20" name="Hộp Văn bản 30">
            <a:extLst>
              <a:ext uri="{FF2B5EF4-FFF2-40B4-BE49-F238E27FC236}">
                <a16:creationId xmlns:a16="http://schemas.microsoft.com/office/drawing/2014/main" id="{51789258-4E4E-D34A-84E4-DBEF31A0FEE6}"/>
              </a:ext>
            </a:extLst>
          </p:cNvPr>
          <p:cNvSpPr txBox="1"/>
          <p:nvPr/>
        </p:nvSpPr>
        <p:spPr>
          <a:xfrm>
            <a:off x="4256175" y="1550687"/>
            <a:ext cx="3918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tất cả nội dung sách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8FF4FD-8D30-DE19-991A-7A9A84517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568" y="2631539"/>
            <a:ext cx="6963747" cy="3810532"/>
          </a:xfrm>
          <a:prstGeom prst="rect">
            <a:avLst/>
          </a:prstGeom>
        </p:spPr>
      </p:pic>
      <p:sp>
        <p:nvSpPr>
          <p:cNvPr id="23" name="Hộp Văn bản 30">
            <a:extLst>
              <a:ext uri="{FF2B5EF4-FFF2-40B4-BE49-F238E27FC236}">
                <a16:creationId xmlns:a16="http://schemas.microsoft.com/office/drawing/2014/main" id="{AF7990C2-41FB-3D37-D4FC-E968DC6FD9C7}"/>
              </a:ext>
            </a:extLst>
          </p:cNvPr>
          <p:cNvSpPr txBox="1"/>
          <p:nvPr/>
        </p:nvSpPr>
        <p:spPr>
          <a:xfrm>
            <a:off x="4275559" y="1541626"/>
            <a:ext cx="3918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DE468F-3A2D-CFCB-EAB9-4B67E16D77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318862"/>
            <a:ext cx="9144000" cy="1653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16CF0C-7D1D-731C-9DB6-99E56BFFC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300775"/>
            <a:ext cx="9144000" cy="15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4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9" grpId="0"/>
      <p:bldP spid="19" grpId="1"/>
      <p:bldP spid="20" grpId="0"/>
      <p:bldP spid="20" grpId="1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34FA-1852-7ABE-D2E5-41A8D9CDF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DBE5780E-5F18-436E-8874-3F08F441148B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6319ACCA-21AC-F72C-4145-FC1451B2FF1A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00482FFF-9D42-C696-1B7F-E2024B424E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8CC4C79B-7029-0517-E043-9E9C8B52007C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BC1163A1-1F74-7423-3463-D4D48766181E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254AEC93-EFCE-58A2-1946-AF99082D4108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B8B6FBC5-26A1-2B15-B005-47FAD233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DE3BBDEF-E29F-F348-551B-9890722483FA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2B1CCAC-3DBC-8EBB-CA06-BD0F64372706}"/>
              </a:ext>
            </a:extLst>
          </p:cNvPr>
          <p:cNvSpPr txBox="1"/>
          <p:nvPr/>
        </p:nvSpPr>
        <p:spPr>
          <a:xfrm>
            <a:off x="152400" y="1077851"/>
            <a:ext cx="312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mượn trả sách: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D03A0-B717-F08C-DF6B-2D0B1DFD5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524" y="1756015"/>
            <a:ext cx="6270951" cy="4884304"/>
          </a:xfrm>
          <a:prstGeom prst="rect">
            <a:avLst/>
          </a:prstGeom>
        </p:spPr>
      </p:pic>
      <p:sp>
        <p:nvSpPr>
          <p:cNvPr id="5" name="Hộp Văn bản 30">
            <a:extLst>
              <a:ext uri="{FF2B5EF4-FFF2-40B4-BE49-F238E27FC236}">
                <a16:creationId xmlns:a16="http://schemas.microsoft.com/office/drawing/2014/main" id="{E9DD642B-8918-BC19-9906-9D173AB8C060}"/>
              </a:ext>
            </a:extLst>
          </p:cNvPr>
          <p:cNvSpPr txBox="1"/>
          <p:nvPr/>
        </p:nvSpPr>
        <p:spPr>
          <a:xfrm>
            <a:off x="3321526" y="1077208"/>
            <a:ext cx="3993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chọn 6 để mượn trả sách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C1FC20-11A8-EF78-64C2-613EAAE14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696534"/>
            <a:ext cx="9144000" cy="5133904"/>
          </a:xfrm>
          <a:prstGeom prst="rect">
            <a:avLst/>
          </a:prstGeom>
        </p:spPr>
      </p:pic>
      <p:sp>
        <p:nvSpPr>
          <p:cNvPr id="16" name="Hộp Văn bản 30">
            <a:extLst>
              <a:ext uri="{FF2B5EF4-FFF2-40B4-BE49-F238E27FC236}">
                <a16:creationId xmlns:a16="http://schemas.microsoft.com/office/drawing/2014/main" id="{BB5C957A-8EDB-59FA-577E-6451B1D7C6A6}"/>
              </a:ext>
            </a:extLst>
          </p:cNvPr>
          <p:cNvSpPr txBox="1"/>
          <p:nvPr/>
        </p:nvSpPr>
        <p:spPr>
          <a:xfrm>
            <a:off x="3321526" y="186117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chọn mượn sách thì cho xem toàn bộ sách hiện có trong thư viện</a:t>
            </a:r>
          </a:p>
        </p:txBody>
      </p:sp>
    </p:spTree>
    <p:extLst>
      <p:ext uri="{BB962C8B-B14F-4D97-AF65-F5344CB8AC3E}">
        <p14:creationId xmlns:p14="http://schemas.microsoft.com/office/powerpoint/2010/main" val="17351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FBED5-16A3-5D27-A1A1-52085E70B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27D08670-CE26-5BD4-538E-9A08FA3AB376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EB39D614-A3E4-55DF-B491-503DDF933BCD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E983742C-2CD9-D1E2-ED9D-505251735D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9DFDFE91-0278-0DAF-7A06-78C0AEF7CD63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B25B2C0B-7A86-2849-6EAC-D7FFF748FC4F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CC981DBF-83EC-EF26-3C08-C0757194DF65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61972409-D747-3397-13AE-1FB0AD833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DD2E32C8-4FC9-F039-527D-26B5CFCAB893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Hộp Văn bản 1">
            <a:extLst>
              <a:ext uri="{FF2B5EF4-FFF2-40B4-BE49-F238E27FC236}">
                <a16:creationId xmlns:a16="http://schemas.microsoft.com/office/drawing/2014/main" id="{33165879-B94C-AB5E-F980-59BC2252C85D}"/>
              </a:ext>
            </a:extLst>
          </p:cNvPr>
          <p:cNvSpPr txBox="1"/>
          <p:nvPr/>
        </p:nvSpPr>
        <p:spPr>
          <a:xfrm>
            <a:off x="152400" y="1077851"/>
            <a:ext cx="312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mượn trả sách:</a:t>
            </a:r>
          </a:p>
        </p:txBody>
      </p:sp>
      <p:sp>
        <p:nvSpPr>
          <p:cNvPr id="4" name="Hộp Văn bản 30">
            <a:extLst>
              <a:ext uri="{FF2B5EF4-FFF2-40B4-BE49-F238E27FC236}">
                <a16:creationId xmlns:a16="http://schemas.microsoft.com/office/drawing/2014/main" id="{540B4464-9982-3513-E9FE-48B70F806AA9}"/>
              </a:ext>
            </a:extLst>
          </p:cNvPr>
          <p:cNvSpPr txBox="1"/>
          <p:nvPr/>
        </p:nvSpPr>
        <p:spPr>
          <a:xfrm>
            <a:off x="3321526" y="1077208"/>
            <a:ext cx="3993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chọn 6 để mượn/trả sách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D379F-0FF7-5FFB-42AA-1816C1DC6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526" y="1800731"/>
            <a:ext cx="3479793" cy="685799"/>
          </a:xfrm>
          <a:prstGeom prst="rect">
            <a:avLst/>
          </a:prstGeom>
        </p:spPr>
      </p:pic>
      <p:sp>
        <p:nvSpPr>
          <p:cNvPr id="15" name="Hộp Văn bản 30">
            <a:extLst>
              <a:ext uri="{FF2B5EF4-FFF2-40B4-BE49-F238E27FC236}">
                <a16:creationId xmlns:a16="http://schemas.microsoft.com/office/drawing/2014/main" id="{080F5059-0686-A569-FF5B-E64CAB7260CE}"/>
              </a:ext>
            </a:extLst>
          </p:cNvPr>
          <p:cNvSpPr txBox="1"/>
          <p:nvPr/>
        </p:nvSpPr>
        <p:spPr>
          <a:xfrm>
            <a:off x="152401" y="1799110"/>
            <a:ext cx="312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 mã số sách không tồn tại thì sẽ thông báo không tìm thấy sách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7B4156-78B8-234C-9572-833C3C3F6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526" y="2683166"/>
            <a:ext cx="3953427" cy="1790950"/>
          </a:xfrm>
          <a:prstGeom prst="rect">
            <a:avLst/>
          </a:prstGeom>
        </p:spPr>
      </p:pic>
      <p:sp>
        <p:nvSpPr>
          <p:cNvPr id="18" name="Hộp Văn bản 30">
            <a:extLst>
              <a:ext uri="{FF2B5EF4-FFF2-40B4-BE49-F238E27FC236}">
                <a16:creationId xmlns:a16="http://schemas.microsoft.com/office/drawing/2014/main" id="{2C4A04BA-5F7E-F1EF-47B7-78AE39390E12}"/>
              </a:ext>
            </a:extLst>
          </p:cNvPr>
          <p:cNvSpPr txBox="1"/>
          <p:nvPr/>
        </p:nvSpPr>
        <p:spPr>
          <a:xfrm>
            <a:off x="170234" y="2705034"/>
            <a:ext cx="3030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Nếu số lượng sách còn lại không đủ thì sẽ thông báo và cho nhập lại</a:t>
            </a:r>
          </a:p>
        </p:txBody>
      </p:sp>
      <p:cxnSp>
        <p:nvCxnSpPr>
          <p:cNvPr id="19" name="Đường kết nối: Mũi tên Gấp khúc 18">
            <a:extLst>
              <a:ext uri="{FF2B5EF4-FFF2-40B4-BE49-F238E27FC236}">
                <a16:creationId xmlns:a16="http://schemas.microsoft.com/office/drawing/2014/main" id="{36AE311E-DFEA-79BF-0AA6-C3433DE7D54D}"/>
              </a:ext>
            </a:extLst>
          </p:cNvPr>
          <p:cNvCxnSpPr>
            <a:cxnSpLocks/>
          </p:cNvCxnSpPr>
          <p:nvPr/>
        </p:nvCxnSpPr>
        <p:spPr>
          <a:xfrm flipV="1">
            <a:off x="6360084" y="4191000"/>
            <a:ext cx="1183716" cy="748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ộp Văn bản 30">
            <a:extLst>
              <a:ext uri="{FF2B5EF4-FFF2-40B4-BE49-F238E27FC236}">
                <a16:creationId xmlns:a16="http://schemas.microsoft.com/office/drawing/2014/main" id="{F352C804-8D76-EFB4-7FE4-A4B46B83B565}"/>
              </a:ext>
            </a:extLst>
          </p:cNvPr>
          <p:cNvSpPr txBox="1"/>
          <p:nvPr/>
        </p:nvSpPr>
        <p:spPr>
          <a:xfrm>
            <a:off x="7552192" y="3935441"/>
            <a:ext cx="1591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Đã mượn 2 cuốn</a:t>
            </a:r>
          </a:p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Còn 8 cuốn chưa mượn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6E1E437-0079-AB90-1325-9C164D02C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526" y="4654539"/>
            <a:ext cx="3238952" cy="7716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07F2CB-690F-7878-748D-25409094D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54557"/>
            <a:ext cx="9144000" cy="497867"/>
          </a:xfrm>
          <a:prstGeom prst="rect">
            <a:avLst/>
          </a:prstGeom>
        </p:spPr>
      </p:pic>
      <p:sp>
        <p:nvSpPr>
          <p:cNvPr id="28" name="Hộp Văn bản 30">
            <a:extLst>
              <a:ext uri="{FF2B5EF4-FFF2-40B4-BE49-F238E27FC236}">
                <a16:creationId xmlns:a16="http://schemas.microsoft.com/office/drawing/2014/main" id="{892DCEB8-005F-B801-6CCF-E1E13BE3E29B}"/>
              </a:ext>
            </a:extLst>
          </p:cNvPr>
          <p:cNvSpPr txBox="1"/>
          <p:nvPr/>
        </p:nvSpPr>
        <p:spPr>
          <a:xfrm>
            <a:off x="196174" y="4654539"/>
            <a:ext cx="2784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Mượn thêm 8 cuốn để trạng thái trở về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(đã mượn hết)</a:t>
            </a:r>
          </a:p>
        </p:txBody>
      </p:sp>
    </p:spTree>
    <p:extLst>
      <p:ext uri="{BB962C8B-B14F-4D97-AF65-F5344CB8AC3E}">
        <p14:creationId xmlns:p14="http://schemas.microsoft.com/office/powerpoint/2010/main" val="339594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3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0E2D5-9246-5EAF-7B2A-1AE800E4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01CC05F9-9BDD-A79E-A91C-F1C1B3B86035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AD6F2B69-9B9E-8B2C-20D9-E68621F3CF00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2E4DA896-F5A1-C80A-143D-F206E38AAF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182BF3E4-B03D-AB9C-B958-59FD05257A53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799543CA-090E-584D-0488-3127E9B1A277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ADC00CF0-0229-955C-3D35-32E949A30222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2994900B-68BE-3EF9-CBF5-69E541B0F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F759C550-2F0C-5C53-5A99-A3C7353E450D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Hộp Văn bản 1">
            <a:extLst>
              <a:ext uri="{FF2B5EF4-FFF2-40B4-BE49-F238E27FC236}">
                <a16:creationId xmlns:a16="http://schemas.microsoft.com/office/drawing/2014/main" id="{7FC7A6BF-01B2-5234-B5B7-212C07D72B66}"/>
              </a:ext>
            </a:extLst>
          </p:cNvPr>
          <p:cNvSpPr txBox="1"/>
          <p:nvPr/>
        </p:nvSpPr>
        <p:spPr>
          <a:xfrm>
            <a:off x="152400" y="1077851"/>
            <a:ext cx="312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mượn trả sách:</a:t>
            </a:r>
          </a:p>
        </p:txBody>
      </p:sp>
      <p:sp>
        <p:nvSpPr>
          <p:cNvPr id="4" name="Hộp Văn bản 30">
            <a:extLst>
              <a:ext uri="{FF2B5EF4-FFF2-40B4-BE49-F238E27FC236}">
                <a16:creationId xmlns:a16="http://schemas.microsoft.com/office/drawing/2014/main" id="{F45FA4B7-8011-1482-2526-9B0E92B2CF75}"/>
              </a:ext>
            </a:extLst>
          </p:cNvPr>
          <p:cNvSpPr txBox="1"/>
          <p:nvPr/>
        </p:nvSpPr>
        <p:spPr>
          <a:xfrm>
            <a:off x="3756263" y="1075546"/>
            <a:ext cx="1631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Trả sách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56D98-2209-C6BB-FAD0-8E0355A37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612" y="1600200"/>
            <a:ext cx="5662240" cy="2014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7C3486-DB8A-0BC1-AF70-C03DDC474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24425"/>
            <a:ext cx="9144000" cy="47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CF234B-6CD2-2341-D5D8-CEB7CD780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4265012"/>
            <a:ext cx="5858693" cy="2419688"/>
          </a:xfrm>
          <a:prstGeom prst="rect">
            <a:avLst/>
          </a:prstGeom>
        </p:spPr>
      </p:pic>
      <p:sp>
        <p:nvSpPr>
          <p:cNvPr id="19" name="Hộp Văn bản 30">
            <a:extLst>
              <a:ext uri="{FF2B5EF4-FFF2-40B4-BE49-F238E27FC236}">
                <a16:creationId xmlns:a16="http://schemas.microsoft.com/office/drawing/2014/main" id="{195292E2-8C9E-FF43-F895-782A96B1C8A1}"/>
              </a:ext>
            </a:extLst>
          </p:cNvPr>
          <p:cNvSpPr txBox="1"/>
          <p:nvPr/>
        </p:nvSpPr>
        <p:spPr>
          <a:xfrm>
            <a:off x="235670" y="1770606"/>
            <a:ext cx="2431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Trả 1 cuốn sách </a:t>
            </a:r>
          </a:p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đó trạng thái về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(chưa mượn hết)</a:t>
            </a:r>
          </a:p>
        </p:txBody>
      </p:sp>
      <p:sp>
        <p:nvSpPr>
          <p:cNvPr id="20" name="Hộp Văn bản 30">
            <a:extLst>
              <a:ext uri="{FF2B5EF4-FFF2-40B4-BE49-F238E27FC236}">
                <a16:creationId xmlns:a16="http://schemas.microsoft.com/office/drawing/2014/main" id="{B9081ABD-1A54-76DE-2DAF-4FC8F8AACD14}"/>
              </a:ext>
            </a:extLst>
          </p:cNvPr>
          <p:cNvSpPr txBox="1"/>
          <p:nvPr/>
        </p:nvSpPr>
        <p:spPr>
          <a:xfrm>
            <a:off x="152400" y="4417180"/>
            <a:ext cx="2940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Nếu trả nhiều hơn số lượng sách đã được mượn thì sẽ thông báo</a:t>
            </a:r>
          </a:p>
        </p:txBody>
      </p:sp>
    </p:spTree>
    <p:extLst>
      <p:ext uri="{BB962C8B-B14F-4D97-AF65-F5344CB8AC3E}">
        <p14:creationId xmlns:p14="http://schemas.microsoft.com/office/powerpoint/2010/main" val="341449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522EB-8EB3-E7C3-2C9D-60708C6C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0D89F9C9-D122-B6A8-E68D-F7E51B1F4474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E173F596-0EF1-ADF4-6944-D2808892EA99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B7F3D5CB-11B7-75AB-4B4F-B1E7376DF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00B5D5E1-A85B-D999-FEAB-8AA0FAE0A7EC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BFC4C252-4B31-E73C-53C3-1C85FF33BCC2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74FD92FB-1D31-7AEB-B9F1-8B5A6770F62A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A114008C-5880-9AAA-E416-F9DFF6134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3C0B1244-5140-A748-AAC5-05E0ECFCA6B4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Hộp Văn bản 1">
            <a:extLst>
              <a:ext uri="{FF2B5EF4-FFF2-40B4-BE49-F238E27FC236}">
                <a16:creationId xmlns:a16="http://schemas.microsoft.com/office/drawing/2014/main" id="{572306D2-15F8-DE64-086E-3E57F511762A}"/>
              </a:ext>
            </a:extLst>
          </p:cNvPr>
          <p:cNvSpPr txBox="1"/>
          <p:nvPr/>
        </p:nvSpPr>
        <p:spPr>
          <a:xfrm>
            <a:off x="152400" y="1077851"/>
            <a:ext cx="287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sách vào thư viện:</a:t>
            </a:r>
          </a:p>
        </p:txBody>
      </p:sp>
      <p:sp>
        <p:nvSpPr>
          <p:cNvPr id="5" name="Hộp Văn bản 30">
            <a:extLst>
              <a:ext uri="{FF2B5EF4-FFF2-40B4-BE49-F238E27FC236}">
                <a16:creationId xmlns:a16="http://schemas.microsoft.com/office/drawing/2014/main" id="{CB588E23-3083-DFEC-D142-149B7C1A5D09}"/>
              </a:ext>
            </a:extLst>
          </p:cNvPr>
          <p:cNvSpPr txBox="1"/>
          <p:nvPr/>
        </p:nvSpPr>
        <p:spPr>
          <a:xfrm>
            <a:off x="3200400" y="111351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chọn 2 để thêm sách vào thư viện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D25880-3BD6-6F0F-D272-6D5B979C2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415" y="1614791"/>
            <a:ext cx="6319169" cy="506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9B46-4B4E-6DEE-ED76-342DAD34F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CCCEE860-D7D4-E916-AEE8-C084243E456F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5DD9694E-34EE-9B15-5DAE-1388EB1C050B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65789F73-9B8A-4B81-1B00-73A5A22CC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E8B21662-035C-CBD1-D34C-D974A4F1E72D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B3E4C335-D7DA-3FD7-A009-648E7A10224E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BBD12454-A49A-C675-AAAD-547653EED44E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EFE32491-6099-D043-E98A-332FE9FED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FD4979A9-B3A9-E30C-28C1-C21A479D67A1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Hộp Văn bản 1">
            <a:extLst>
              <a:ext uri="{FF2B5EF4-FFF2-40B4-BE49-F238E27FC236}">
                <a16:creationId xmlns:a16="http://schemas.microsoft.com/office/drawing/2014/main" id="{38F665A8-5F00-B180-13C2-CB5AA33D9BE8}"/>
              </a:ext>
            </a:extLst>
          </p:cNvPr>
          <p:cNvSpPr txBox="1"/>
          <p:nvPr/>
        </p:nvSpPr>
        <p:spPr>
          <a:xfrm>
            <a:off x="152400" y="1077851"/>
            <a:ext cx="287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sách vào thư viện:</a:t>
            </a:r>
          </a:p>
        </p:txBody>
      </p:sp>
      <p:sp>
        <p:nvSpPr>
          <p:cNvPr id="5" name="Hộp Văn bản 30">
            <a:extLst>
              <a:ext uri="{FF2B5EF4-FFF2-40B4-BE49-F238E27FC236}">
                <a16:creationId xmlns:a16="http://schemas.microsoft.com/office/drawing/2014/main" id="{40B8E2FC-2811-55FD-D9D3-BFB509465D25}"/>
              </a:ext>
            </a:extLst>
          </p:cNvPr>
          <p:cNvSpPr txBox="1"/>
          <p:nvPr/>
        </p:nvSpPr>
        <p:spPr>
          <a:xfrm>
            <a:off x="3200400" y="111351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sách vào đầu danh sách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31BC1C-74A9-C063-03A7-67A6BCD95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600200"/>
            <a:ext cx="741833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4E22E-8D50-E045-054C-2AEA9E270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908369B8-F8DD-99D9-038B-56F9B25368FB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E55FEEE-E8A8-14E9-4551-C18A5349A066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F78D6B1D-8577-BB9D-BE65-03B457F0F7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69C8914B-7AB7-C67A-61E8-29C76DD01847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0D1AA9C6-C917-E5CF-0221-AE70D6AD7DCB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1D836AAD-2159-93DF-214B-F2BFDF0C3AE5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1D4AA81E-55A9-4161-1180-41041A8C7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9A44E8A2-F0C1-821C-9774-E44542AD24B7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Hộp Văn bản 1">
            <a:extLst>
              <a:ext uri="{FF2B5EF4-FFF2-40B4-BE49-F238E27FC236}">
                <a16:creationId xmlns:a16="http://schemas.microsoft.com/office/drawing/2014/main" id="{7F1781D7-2AAD-E4DB-B0E0-BA6AFD8B9AC4}"/>
              </a:ext>
            </a:extLst>
          </p:cNvPr>
          <p:cNvSpPr txBox="1"/>
          <p:nvPr/>
        </p:nvSpPr>
        <p:spPr>
          <a:xfrm>
            <a:off x="152400" y="1077851"/>
            <a:ext cx="287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sách vào thư viện:</a:t>
            </a:r>
          </a:p>
        </p:txBody>
      </p:sp>
      <p:sp>
        <p:nvSpPr>
          <p:cNvPr id="4" name="Hộp Văn bản 30">
            <a:extLst>
              <a:ext uri="{FF2B5EF4-FFF2-40B4-BE49-F238E27FC236}">
                <a16:creationId xmlns:a16="http://schemas.microsoft.com/office/drawing/2014/main" id="{39B3F993-EAA3-4CAF-EE61-68DA699D9D17}"/>
              </a:ext>
            </a:extLst>
          </p:cNvPr>
          <p:cNvSpPr txBox="1"/>
          <p:nvPr/>
        </p:nvSpPr>
        <p:spPr>
          <a:xfrm>
            <a:off x="3200400" y="111351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sách vào cuối danh sách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459B1-68AD-D3DE-5A55-E1BD12A0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753733"/>
            <a:ext cx="7391400" cy="38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5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7E34-01ED-FFB9-4A63-291AB4113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0AE498BD-A697-EEDB-EE9F-0D6D81A93535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4BE5CFC4-3E74-0949-58EA-CF0DCC2FCA61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6B1EC989-4842-69FF-85C6-D74FC17A7A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9878B05E-1F17-DD9F-3B95-78A5E700F5A0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8CD9DF78-92DB-5554-2275-B68637F7324C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C8197F36-9C93-A6DE-F5C1-E16EE3C46765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22B2E259-E802-85FB-410E-9A945D64D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566B4372-06AF-BA91-7450-ECAAF6114E47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Hộp Văn bản 1">
            <a:extLst>
              <a:ext uri="{FF2B5EF4-FFF2-40B4-BE49-F238E27FC236}">
                <a16:creationId xmlns:a16="http://schemas.microsoft.com/office/drawing/2014/main" id="{BB77293E-24D3-7580-9C64-CD0A7455695D}"/>
              </a:ext>
            </a:extLst>
          </p:cNvPr>
          <p:cNvSpPr txBox="1"/>
          <p:nvPr/>
        </p:nvSpPr>
        <p:spPr>
          <a:xfrm>
            <a:off x="152400" y="1077851"/>
            <a:ext cx="287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sách vào thư viện:</a:t>
            </a:r>
          </a:p>
        </p:txBody>
      </p:sp>
      <p:sp>
        <p:nvSpPr>
          <p:cNvPr id="4" name="Hộp Văn bản 30">
            <a:extLst>
              <a:ext uri="{FF2B5EF4-FFF2-40B4-BE49-F238E27FC236}">
                <a16:creationId xmlns:a16="http://schemas.microsoft.com/office/drawing/2014/main" id="{5F695168-D62A-29C8-3043-74210D55EB61}"/>
              </a:ext>
            </a:extLst>
          </p:cNvPr>
          <p:cNvSpPr txBox="1"/>
          <p:nvPr/>
        </p:nvSpPr>
        <p:spPr>
          <a:xfrm>
            <a:off x="3200400" y="111351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sách vào sau một cuốn sách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48E78-9861-8B09-C898-A9E6C4BB3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31" y="1786819"/>
            <a:ext cx="7400538" cy="42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3856A29C-9C2D-9011-3E55-89C624692A8B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73201384-8E9D-4553-B267-844BC7EE240B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8" name="Picture 2" descr="logo đại học bách khoa đà nẵng">
                <a:extLst>
                  <a:ext uri="{FF2B5EF4-FFF2-40B4-BE49-F238E27FC236}">
                    <a16:creationId xmlns:a16="http://schemas.microsoft.com/office/drawing/2014/main" id="{A0BD2966-93C1-3683-7859-C626D6A82D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3154F6E-209C-C444-BCA7-70FA580F516C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63AFA49F-0A5A-259A-21ED-ADC115A62B26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DBF46443-4FCF-F67A-DA97-392DC197063E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5" name="Hình ảnh 4">
                <a:extLst>
                  <a:ext uri="{FF2B5EF4-FFF2-40B4-BE49-F238E27FC236}">
                    <a16:creationId xmlns:a16="http://schemas.microsoft.com/office/drawing/2014/main" id="{207D6BAE-AF9D-1238-1438-CE275F47F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71BF03F2-1C04-29CC-34DB-14BBB3A9C535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" name="Title 12">
            <a:extLst>
              <a:ext uri="{FF2B5EF4-FFF2-40B4-BE49-F238E27FC236}">
                <a16:creationId xmlns:a16="http://schemas.microsoft.com/office/drawing/2014/main" id="{846F6272-FF1A-98AA-7F0D-8E375B33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0"/>
            <a:ext cx="5707380" cy="609600"/>
          </a:xfrm>
        </p:spPr>
        <p:txBody>
          <a:bodyPr>
            <a:norm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chung về chương trình: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C7609501-DA41-DC00-64AC-FEEE3D4CBA6C}"/>
              </a:ext>
            </a:extLst>
          </p:cNvPr>
          <p:cNvSpPr txBox="1"/>
          <p:nvPr/>
        </p:nvSpPr>
        <p:spPr>
          <a:xfrm>
            <a:off x="154484" y="2367393"/>
            <a:ext cx="8094203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27432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 trình dùng để quản lí sách trong thư viện. Thực hiện những công việc sau: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vi-VN" sz="1800" b="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Khởi tạo danh sách và nhập dữ liệu từ một </a:t>
            </a:r>
            <a:r>
              <a:rPr lang="vi-VN" sz="1800" b="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file</a:t>
            </a:r>
            <a:r>
              <a:rPr lang="vi-VN" sz="1800" b="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có sẵn.</a:t>
            </a:r>
            <a:endParaRPr lang="en-US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vi-VN" sz="1800" b="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Thêm một cuốn sách vào danh sách.</a:t>
            </a:r>
            <a:endParaRPr lang="en-US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vi-VN" sz="1800" b="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Xóa một cuốn sách khỏi danh sách.</a:t>
            </a:r>
            <a:endParaRPr lang="en-US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vi-VN" sz="1800" b="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Tìm kiếm sách.</a:t>
            </a:r>
            <a:endParaRPr lang="en-US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vi-VN" sz="1800" b="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Chức năng xem sách.</a:t>
            </a:r>
            <a:endParaRPr lang="en-US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vi-VN" sz="1800" b="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 Chức năng mượn/ trả sách.</a:t>
            </a:r>
            <a:endParaRPr lang="en-US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vi-VN" sz="1800" b="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Chúc năng chỉnh sửa thông tin sách.</a:t>
            </a:r>
            <a:endParaRPr lang="en-US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0" indent="0" algn="just">
              <a:lnSpc>
                <a:spcPct val="130000"/>
              </a:lnSpc>
              <a:spcBef>
                <a:spcPts val="600"/>
              </a:spcBef>
            </a:pPr>
            <a:r>
              <a:rPr lang="vi-VN" sz="1800" b="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 Chức năng lưu </a:t>
            </a:r>
            <a:r>
              <a:rPr lang="vi-VN" sz="1800" b="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file</a:t>
            </a:r>
            <a:r>
              <a:rPr lang="vi-VN" sz="1800" b="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b="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0" indent="0" algn="just">
              <a:lnSpc>
                <a:spcPct val="130000"/>
              </a:lnSpc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9. 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Thùng rác</a:t>
            </a:r>
            <a:endParaRPr lang="en-US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EA944-CDD6-9DEA-6316-C11DC699C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48F2F0EC-5519-FBB5-5C67-EF9F9F51DFAD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59482635-9485-D32A-6412-0B5D2994FBF5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3088A316-AFFB-DC3C-ECAE-0B7CADC94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2FE3DF8A-45B5-7774-AC68-5C9761985C81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A961E655-93FB-F9D1-620D-5E445764C143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46C8AEA2-79C3-91B7-ED96-7B258B65C277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88342A63-2C48-56F9-AA85-94B880CD4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494DCF93-91A9-8605-8FD6-9A94AC2E2956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92B4818-5B66-58C7-1F65-848AC93DB1FB}"/>
              </a:ext>
            </a:extLst>
          </p:cNvPr>
          <p:cNvSpPr txBox="1"/>
          <p:nvPr/>
        </p:nvSpPr>
        <p:spPr>
          <a:xfrm>
            <a:off x="152400" y="1077851"/>
            <a:ext cx="287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sách vào thư viện:</a:t>
            </a:r>
          </a:p>
        </p:txBody>
      </p:sp>
      <p:sp>
        <p:nvSpPr>
          <p:cNvPr id="3" name="Hộp Văn bản 30">
            <a:extLst>
              <a:ext uri="{FF2B5EF4-FFF2-40B4-BE49-F238E27FC236}">
                <a16:creationId xmlns:a16="http://schemas.microsoft.com/office/drawing/2014/main" id="{3CD7F317-5E04-DAFB-44BD-ACB03E740399}"/>
              </a:ext>
            </a:extLst>
          </p:cNvPr>
          <p:cNvSpPr txBox="1"/>
          <p:nvPr/>
        </p:nvSpPr>
        <p:spPr>
          <a:xfrm>
            <a:off x="3200400" y="111351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39523-ABD7-3412-A7E4-CCF100B9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349" y="1680247"/>
            <a:ext cx="9144000" cy="49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2E7B-8B1A-B3AA-F146-AE686B3C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966B53CE-3037-E810-65A4-7773D9ECAFFF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F12925FA-9C8F-5590-6A05-E8B22DD06A49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3AAD2925-E501-04F2-4282-79B50DA695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DBF58550-5AB6-D826-F0C8-554D12838A4B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0888F4A0-EEB8-36F7-8C21-7C7A46F13652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9488B593-8C2F-98B6-4256-9F3F0AAE4BE1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93C52FA9-BBBB-6E59-2569-F2A9C8B3F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C63DCD7A-1D95-DA91-DAF4-8E4136A9369F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3ACD47-9D23-A033-A481-C6681A6D3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677657"/>
            <a:ext cx="6858957" cy="2905530"/>
          </a:xfrm>
          <a:prstGeom prst="rect">
            <a:avLst/>
          </a:prstGeom>
        </p:spPr>
      </p:pic>
      <p:sp>
        <p:nvSpPr>
          <p:cNvPr id="4" name="Hộp Văn bản 1">
            <a:extLst>
              <a:ext uri="{FF2B5EF4-FFF2-40B4-BE49-F238E27FC236}">
                <a16:creationId xmlns:a16="http://schemas.microsoft.com/office/drawing/2014/main" id="{20BCF2B9-9CF9-DA3C-18C9-469C34056744}"/>
              </a:ext>
            </a:extLst>
          </p:cNvPr>
          <p:cNvSpPr txBox="1"/>
          <p:nvPr/>
        </p:nvSpPr>
        <p:spPr>
          <a:xfrm>
            <a:off x="152400" y="1077851"/>
            <a:ext cx="287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sách vào thư viện:</a:t>
            </a:r>
          </a:p>
        </p:txBody>
      </p:sp>
      <p:sp>
        <p:nvSpPr>
          <p:cNvPr id="5" name="Hộp Văn bản 30">
            <a:extLst>
              <a:ext uri="{FF2B5EF4-FFF2-40B4-BE49-F238E27FC236}">
                <a16:creationId xmlns:a16="http://schemas.microsoft.com/office/drawing/2014/main" id="{06660E55-CBCB-1257-EA8F-44CB10A75E3C}"/>
              </a:ext>
            </a:extLst>
          </p:cNvPr>
          <p:cNvSpPr txBox="1"/>
          <p:nvPr/>
        </p:nvSpPr>
        <p:spPr>
          <a:xfrm>
            <a:off x="990600" y="1641888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Nếu thêm một cuốn sách có mã số trùng với mã số sách đã có trong thư viện thì báo lỗi và cho nhập lại</a:t>
            </a:r>
          </a:p>
        </p:txBody>
      </p:sp>
    </p:spTree>
    <p:extLst>
      <p:ext uri="{BB962C8B-B14F-4D97-AF65-F5344CB8AC3E}">
        <p14:creationId xmlns:p14="http://schemas.microsoft.com/office/powerpoint/2010/main" val="30135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4738-F9DF-54E0-E420-687DBC617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D0FD547D-AEDD-01F6-2914-41BBE84FA92A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80DD251C-83D1-0310-DFDB-84B12FFBC721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8C08BBF8-DD17-6936-4318-0430A5CCD9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8FDC70B8-7B0F-AB5F-26B5-D80454856D7B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B8A6B886-82A0-70D1-55F1-510A9C9A8A2D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CF3BF024-C731-E5A4-8E8F-8D3F42E703F8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AC92F620-C979-543C-12C3-D5AC4E45B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8262187D-D027-EF92-B000-A681A17E5C03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C84D9D7-2A4F-270F-3EA6-1A78C7AFF758}"/>
              </a:ext>
            </a:extLst>
          </p:cNvPr>
          <p:cNvSpPr txBox="1"/>
          <p:nvPr/>
        </p:nvSpPr>
        <p:spPr>
          <a:xfrm>
            <a:off x="152400" y="1077851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sách khỏi thư viện:</a:t>
            </a:r>
          </a:p>
        </p:txBody>
      </p:sp>
      <p:sp>
        <p:nvSpPr>
          <p:cNvPr id="5" name="Hộp Văn bản 30">
            <a:extLst>
              <a:ext uri="{FF2B5EF4-FFF2-40B4-BE49-F238E27FC236}">
                <a16:creationId xmlns:a16="http://schemas.microsoft.com/office/drawing/2014/main" id="{FE41BF32-B3B4-7203-3548-B8E56FA96BAB}"/>
              </a:ext>
            </a:extLst>
          </p:cNvPr>
          <p:cNvSpPr txBox="1"/>
          <p:nvPr/>
        </p:nvSpPr>
        <p:spPr>
          <a:xfrm>
            <a:off x="3200400" y="111351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chọn 3 để xóa sách khỏi thư viện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2EDEFB-7DC7-94B9-6C85-675E35ADC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1600200"/>
            <a:ext cx="5867400" cy="519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9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E5D5-08AE-D1BC-FE7B-9224F27E4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FA8C5594-A12E-BE1D-618A-7ED3CD222DFD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607DCED0-8DCD-BD25-CB86-FDADEDA0D4E0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558C55DA-CE9E-E8B4-8630-D9B6721DF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03749F79-6F9C-2C45-8FC6-4DF2CF8513FA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A7719390-5A55-9697-FC9A-39E92644A048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5B29DBCF-4E99-F6D2-DB40-4E518C1DD691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A61B6F90-2756-99E1-FFA1-26D821D91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F0ED49D6-C6CC-EAD4-6A7E-3F80B040EB3D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" name="Hộp Văn bản 1">
            <a:extLst>
              <a:ext uri="{FF2B5EF4-FFF2-40B4-BE49-F238E27FC236}">
                <a16:creationId xmlns:a16="http://schemas.microsoft.com/office/drawing/2014/main" id="{D11E74ED-C98C-1B9C-4DBA-903961F3D463}"/>
              </a:ext>
            </a:extLst>
          </p:cNvPr>
          <p:cNvSpPr txBox="1"/>
          <p:nvPr/>
        </p:nvSpPr>
        <p:spPr>
          <a:xfrm>
            <a:off x="152400" y="1077851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sách khỏi thư viện:</a:t>
            </a:r>
          </a:p>
        </p:txBody>
      </p:sp>
      <p:sp>
        <p:nvSpPr>
          <p:cNvPr id="5" name="Hộp Văn bản 30">
            <a:extLst>
              <a:ext uri="{FF2B5EF4-FFF2-40B4-BE49-F238E27FC236}">
                <a16:creationId xmlns:a16="http://schemas.microsoft.com/office/drawing/2014/main" id="{7A279FCE-3E0E-6BA5-B7C8-CE0367C0CA22}"/>
              </a:ext>
            </a:extLst>
          </p:cNvPr>
          <p:cNvSpPr txBox="1"/>
          <p:nvPr/>
        </p:nvSpPr>
        <p:spPr>
          <a:xfrm>
            <a:off x="3200400" y="111351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data.txt và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bin.txt trước khi xóa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424F23-7751-0A06-79BB-69835207C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2258"/>
            <a:ext cx="4756638" cy="2943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D3ED50-6C3B-DF21-224F-53805D76C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472" y="2173606"/>
            <a:ext cx="5597971" cy="29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9CA60-CE05-CF59-3C96-F5157EE2F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A3A3FA59-E006-F9A2-9635-4D749D3A5C7D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0FB9E757-6179-2BA0-1582-351AE77A3DE0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35889276-8513-8AE2-DB70-73F4FBAE99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152D4DDF-C035-699A-F9B2-D79792612046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1C42604B-223D-A4B2-3C97-015BDD11A0FE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0551D5DF-7F24-D303-956E-7D8B5309B757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903F7A5B-CE15-A540-60E0-E5422BF52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58C8FDA0-3D74-3B81-05C3-1B35478D667E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2094FE0-134F-3580-1DAF-1706A45037F1}"/>
              </a:ext>
            </a:extLst>
          </p:cNvPr>
          <p:cNvSpPr txBox="1"/>
          <p:nvPr/>
        </p:nvSpPr>
        <p:spPr>
          <a:xfrm>
            <a:off x="152400" y="1077851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sách khỏi thư viện:</a:t>
            </a:r>
          </a:p>
        </p:txBody>
      </p:sp>
      <p:sp>
        <p:nvSpPr>
          <p:cNvPr id="3" name="Hộp Văn bản 30">
            <a:extLst>
              <a:ext uri="{FF2B5EF4-FFF2-40B4-BE49-F238E27FC236}">
                <a16:creationId xmlns:a16="http://schemas.microsoft.com/office/drawing/2014/main" id="{622293D2-BD6B-B0D2-C4E4-297652161340}"/>
              </a:ext>
            </a:extLst>
          </p:cNvPr>
          <p:cNvSpPr txBox="1"/>
          <p:nvPr/>
        </p:nvSpPr>
        <p:spPr>
          <a:xfrm>
            <a:off x="3200400" y="111351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theo mã số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130AF-2A58-E313-A87C-7E6EA00D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58" y="1814988"/>
            <a:ext cx="6868484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01C2-DB47-0B5F-0DCE-1CFB35BCC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0E5177DE-8700-724A-A778-6D75F38B1CA7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0EE0DDB7-BB2E-5EBC-3F25-9D52656F0D1B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5B3FB897-E522-F4A5-1AC2-9426D8968D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64657385-9D68-B7E7-2026-B9AB1CDD1205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6831CA7F-69FC-9C4D-40C4-0F8AF9BE0EAB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99CAFDB8-2B36-1A60-E204-1E9DFDB50955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8A76E831-1B8A-DB2D-326B-E9988D4E6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A4429400-7F89-96CD-97DE-31C20FDB1C6E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5CAE7D8-1E59-2C35-62FC-12B7D5D34362}"/>
              </a:ext>
            </a:extLst>
          </p:cNvPr>
          <p:cNvSpPr txBox="1"/>
          <p:nvPr/>
        </p:nvSpPr>
        <p:spPr>
          <a:xfrm>
            <a:off x="152400" y="1077851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sách khỏi thư viện:</a:t>
            </a:r>
          </a:p>
        </p:txBody>
      </p:sp>
      <p:sp>
        <p:nvSpPr>
          <p:cNvPr id="3" name="Hộp Văn bản 30">
            <a:extLst>
              <a:ext uri="{FF2B5EF4-FFF2-40B4-BE49-F238E27FC236}">
                <a16:creationId xmlns:a16="http://schemas.microsoft.com/office/drawing/2014/main" id="{DEADA262-C123-BBC1-4809-8B84AC2AA533}"/>
              </a:ext>
            </a:extLst>
          </p:cNvPr>
          <p:cNvSpPr txBox="1"/>
          <p:nvPr/>
        </p:nvSpPr>
        <p:spPr>
          <a:xfrm>
            <a:off x="3200400" y="111351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data.txt và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bin.txt sau khi xóa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F9E65-E016-B538-EE53-779DCBD1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604100"/>
            <a:ext cx="4538978" cy="50497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52C00B-326A-09CE-2729-B208FC81F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239" y="1604100"/>
            <a:ext cx="3570927" cy="504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D4BD6-2604-875A-2D54-C421B644C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1F9E5DE2-D74B-67D8-BD41-4967A64B9A9C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A89E6623-1AF1-2528-FCB0-9E7FDCD6E60B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B06448DC-DA26-0DB2-4279-E2E5E57222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8A2B9825-1A1B-B75D-8AD6-4FDD1BDE34B1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A8233CBA-AE71-DAE5-B00E-3FF0BB326B63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C04BF4B0-5191-1FEE-1750-ACBD965554D9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FCDCCCF4-4CF0-450B-EE4C-63A9A7922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6F986D07-C604-C045-9657-528AA5981F5D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Hộp Văn bản 1">
            <a:extLst>
              <a:ext uri="{FF2B5EF4-FFF2-40B4-BE49-F238E27FC236}">
                <a16:creationId xmlns:a16="http://schemas.microsoft.com/office/drawing/2014/main" id="{91A4A2FC-E7C0-68CA-8048-4CAFBE46FA90}"/>
              </a:ext>
            </a:extLst>
          </p:cNvPr>
          <p:cNvSpPr txBox="1"/>
          <p:nvPr/>
        </p:nvSpPr>
        <p:spPr>
          <a:xfrm>
            <a:off x="152400" y="1077851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sách khỏi thư viện:</a:t>
            </a:r>
          </a:p>
        </p:txBody>
      </p:sp>
      <p:sp>
        <p:nvSpPr>
          <p:cNvPr id="4" name="Hộp Văn bản 30">
            <a:extLst>
              <a:ext uri="{FF2B5EF4-FFF2-40B4-BE49-F238E27FC236}">
                <a16:creationId xmlns:a16="http://schemas.microsoft.com/office/drawing/2014/main" id="{7839CD1C-F5EC-BBE9-465C-D62038B1E06A}"/>
              </a:ext>
            </a:extLst>
          </p:cNvPr>
          <p:cNvSpPr txBox="1"/>
          <p:nvPr/>
        </p:nvSpPr>
        <p:spPr>
          <a:xfrm>
            <a:off x="3200400" y="111351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Tương tự với các trường hợp còn lại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D8867-9F14-EE55-19A8-D15E3857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1252"/>
            <a:ext cx="4176710" cy="2421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FF9309-5664-3E0B-7FEA-FDB3F797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333309"/>
            <a:ext cx="4208884" cy="2316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D8726B-6D79-419F-D472-A1E1ABFFC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1751252"/>
            <a:ext cx="4503421" cy="25324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CF4138-A4C6-8EB5-83EB-BDD324370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087" y="4333309"/>
            <a:ext cx="4208884" cy="228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00235-0478-2CD3-0EFE-D5E36B704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D537C293-7260-A63E-F17C-0EB135C2F626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D6C3BABE-8211-6782-BB53-0C03F91BC984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81CBE067-302E-EACE-776B-2825A82C3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81F36FC3-DF35-279F-3929-EF0880F0F439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B7C37FA4-FAE7-A64D-D2A7-ECE36BD01E80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3B8178D8-364F-D485-680D-B4CE3EB8DA61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E910CD3B-238E-1946-5A2E-54AF9671A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B2BC3D98-EB38-3E01-0F1D-4FD7D094A943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0E49E45-5C3D-2236-9988-68BA4FA8E750}"/>
              </a:ext>
            </a:extLst>
          </p:cNvPr>
          <p:cNvSpPr txBox="1"/>
          <p:nvPr/>
        </p:nvSpPr>
        <p:spPr>
          <a:xfrm>
            <a:off x="152400" y="1077851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Thùng rác:</a:t>
            </a:r>
          </a:p>
        </p:txBody>
      </p:sp>
      <p:sp>
        <p:nvSpPr>
          <p:cNvPr id="3" name="Hộp Văn bản 30">
            <a:extLst>
              <a:ext uri="{FF2B5EF4-FFF2-40B4-BE49-F238E27FC236}">
                <a16:creationId xmlns:a16="http://schemas.microsoft.com/office/drawing/2014/main" id="{579F884E-A3A2-F504-489B-37AF78B7AB36}"/>
              </a:ext>
            </a:extLst>
          </p:cNvPr>
          <p:cNvSpPr txBox="1"/>
          <p:nvPr/>
        </p:nvSpPr>
        <p:spPr>
          <a:xfrm>
            <a:off x="3200400" y="111351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9 để mở thùng rác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633DD-C995-245C-A753-F2BB7B9DA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00" y="1676400"/>
            <a:ext cx="582619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5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21D3-9EA1-796A-1B16-2FA34D18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BB6E7C94-1BB2-6707-2566-0BDF01249E4B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0C4E3C6C-9DAB-4DEA-1BEC-97D0BEF5A087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EC0C13CC-8734-F841-7A84-94D8D8FCFD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7BDB8F80-1F82-E842-5BD0-DDBDE88B1FCA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0EBF85A1-9CEE-D8DE-5B11-6A9BF91C6E49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F88EACE7-06F7-CB2D-1E37-891DC51710AC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80E923BC-0004-3D96-8A02-38B73570C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58E816F7-BF3D-56EA-BE4A-4B7CB19D80C9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15F3A46-BBD4-75C4-BBA7-92B8202988C5}"/>
              </a:ext>
            </a:extLst>
          </p:cNvPr>
          <p:cNvSpPr txBox="1"/>
          <p:nvPr/>
        </p:nvSpPr>
        <p:spPr>
          <a:xfrm>
            <a:off x="152400" y="1077851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Thùng rác:</a:t>
            </a:r>
          </a:p>
        </p:txBody>
      </p:sp>
      <p:sp>
        <p:nvSpPr>
          <p:cNvPr id="3" name="Hộp Văn bản 30">
            <a:extLst>
              <a:ext uri="{FF2B5EF4-FFF2-40B4-BE49-F238E27FC236}">
                <a16:creationId xmlns:a16="http://schemas.microsoft.com/office/drawing/2014/main" id="{8C7B5AE7-B8FC-88AC-7D2E-630422C5A1C0}"/>
              </a:ext>
            </a:extLst>
          </p:cNvPr>
          <p:cNvSpPr txBox="1"/>
          <p:nvPr/>
        </p:nvSpPr>
        <p:spPr>
          <a:xfrm>
            <a:off x="2286000" y="1113519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sách có trong 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thùng rác và khôi phục sách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362EF3-DBC3-8383-715E-65721414F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3629"/>
            <a:ext cx="9144000" cy="2532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1CD5E9-2E83-C335-0CAA-AC362F8958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5132"/>
          <a:stretch>
            <a:fillRect/>
          </a:stretch>
        </p:blipFill>
        <p:spPr>
          <a:xfrm>
            <a:off x="0" y="4320718"/>
            <a:ext cx="9144000" cy="15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7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06E90-9C76-8C39-18B8-93153F32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FFE4845C-2BB8-DCCA-A9AC-457ECC610371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471553D3-BDB6-5D29-B4CF-2A665E85E5FC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96762D32-B803-A748-4870-7D57CA00D9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D39357D2-00ED-03A7-9352-EE4C65AE6A53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CC8353D0-D3D1-3722-A5E7-89B7B9D060C3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3E964DB6-054E-57EC-53EF-C825B7463C7C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76550515-13B7-D8FA-6322-32984C0B5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4832EAF9-1592-DC50-350F-CF83F0835066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0987593-13D4-1FB9-2A87-31464B31D99F}"/>
              </a:ext>
            </a:extLst>
          </p:cNvPr>
          <p:cNvSpPr txBox="1"/>
          <p:nvPr/>
        </p:nvSpPr>
        <p:spPr>
          <a:xfrm>
            <a:off x="152400" y="1077851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Thùng rác:</a:t>
            </a:r>
          </a:p>
        </p:txBody>
      </p:sp>
      <p:sp>
        <p:nvSpPr>
          <p:cNvPr id="3" name="Hộp Văn bản 30">
            <a:extLst>
              <a:ext uri="{FF2B5EF4-FFF2-40B4-BE49-F238E27FC236}">
                <a16:creationId xmlns:a16="http://schemas.microsoft.com/office/drawing/2014/main" id="{FB6B4622-3E71-C7D1-B8A3-D706DEEC6C4F}"/>
              </a:ext>
            </a:extLst>
          </p:cNvPr>
          <p:cNvSpPr txBox="1"/>
          <p:nvPr/>
        </p:nvSpPr>
        <p:spPr>
          <a:xfrm>
            <a:off x="2286000" y="1113519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Làm sạch thùng rác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5A32E-4135-D901-92C1-3BFB2037D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496" y="1676400"/>
            <a:ext cx="5249008" cy="2229161"/>
          </a:xfrm>
          <a:prstGeom prst="rect">
            <a:avLst/>
          </a:prstGeom>
        </p:spPr>
      </p:pic>
      <p:sp>
        <p:nvSpPr>
          <p:cNvPr id="6" name="Hộp Văn bản 30">
            <a:extLst>
              <a:ext uri="{FF2B5EF4-FFF2-40B4-BE49-F238E27FC236}">
                <a16:creationId xmlns:a16="http://schemas.microsoft.com/office/drawing/2014/main" id="{1881E1F9-3462-C568-E8B4-58AB0CB809AF}"/>
              </a:ext>
            </a:extLst>
          </p:cNvPr>
          <p:cNvSpPr txBox="1"/>
          <p:nvPr/>
        </p:nvSpPr>
        <p:spPr>
          <a:xfrm>
            <a:off x="733842" y="4411844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A90168-EDA7-C3F5-6EC0-645068058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466" y="4191000"/>
            <a:ext cx="5258534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4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287882"/>
            <a:ext cx="3810000" cy="645952"/>
          </a:xfrm>
        </p:spPr>
        <p:txBody>
          <a:bodyPr>
            <a:norm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sách vào danh sách: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A888C3DE-320C-E7F5-801A-F63E792DAAD0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5" name="Nhóm 4">
              <a:extLst>
                <a:ext uri="{FF2B5EF4-FFF2-40B4-BE49-F238E27FC236}">
                  <a16:creationId xmlns:a16="http://schemas.microsoft.com/office/drawing/2014/main" id="{222A1471-14F1-49C4-3A44-DBB23654C30E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0" name="Picture 2" descr="logo đại học bách khoa đà nẵng">
                <a:extLst>
                  <a:ext uri="{FF2B5EF4-FFF2-40B4-BE49-F238E27FC236}">
                    <a16:creationId xmlns:a16="http://schemas.microsoft.com/office/drawing/2014/main" id="{B95DD57C-5B43-806A-AA7E-9DA4B47AAD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D21642DB-9863-6BCE-43E6-0DF3E40893AE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A4D5EB9B-52FA-B7D5-4346-6DD50964B92B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2DACDCA6-CF5C-9A43-97C5-2300D2DBB59C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7" name="Hình ảnh 6">
                <a:extLst>
                  <a:ext uri="{FF2B5EF4-FFF2-40B4-BE49-F238E27FC236}">
                    <a16:creationId xmlns:a16="http://schemas.microsoft.com/office/drawing/2014/main" id="{079FF794-6FC0-5E16-B0C4-71DAAB6DD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98CFC478-517D-FB19-780F-9241BF3125EF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6679363D-576C-BB04-01EC-DFDA262B0448}"/>
              </a:ext>
            </a:extLst>
          </p:cNvPr>
          <p:cNvSpPr txBox="1"/>
          <p:nvPr/>
        </p:nvSpPr>
        <p:spPr>
          <a:xfrm>
            <a:off x="492254" y="3140488"/>
            <a:ext cx="4277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một cuốn sách vào đầu danh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90145987-E48E-3F78-AB39-41F73BEBB434}"/>
              </a:ext>
            </a:extLst>
          </p:cNvPr>
          <p:cNvSpPr txBox="1"/>
          <p:nvPr/>
        </p:nvSpPr>
        <p:spPr>
          <a:xfrm>
            <a:off x="492254" y="3667171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một cuốn sách vào cuối danh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A67F94CE-4610-CFC7-AAAA-C10831776779}"/>
              </a:ext>
            </a:extLst>
          </p:cNvPr>
          <p:cNvSpPr txBox="1"/>
          <p:nvPr/>
        </p:nvSpPr>
        <p:spPr>
          <a:xfrm>
            <a:off x="492254" y="4193854"/>
            <a:ext cx="5407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một cuốn sách vào sau một cuốn sách bất kỳ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BABE9F49-E5B0-208D-095F-83DC1A23C180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570738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chung về chương trình: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785EE-E903-F00E-2810-1AAEF900B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34452DF6-D1A1-FB7F-C021-1492574C3F56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3D10E38D-3FAD-7C16-3F5E-66ECC89A05DF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C7F4D7A1-CC62-AF9C-37B7-DE75B2F534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6322CD5E-D1BA-51B3-C0C2-FA3E4C46CC46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95626CB6-2D64-0ADE-4524-93CECAB814B8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C449C711-0A83-D8F1-2235-F92FB9EA6722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3E8F35FC-2260-F85D-C165-20DB09498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0B84A797-5414-3B0A-B36B-409774B2BE5D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FACB475-9BFD-F4DE-7E63-66D3DC97EAC6}"/>
              </a:ext>
            </a:extLst>
          </p:cNvPr>
          <p:cNvSpPr txBox="1"/>
          <p:nvPr/>
        </p:nvSpPr>
        <p:spPr>
          <a:xfrm>
            <a:off x="152400" y="1077851"/>
            <a:ext cx="2828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sách từ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ngoài:</a:t>
            </a:r>
          </a:p>
        </p:txBody>
      </p:sp>
      <p:sp>
        <p:nvSpPr>
          <p:cNvPr id="3" name="Hộp Văn bản 30">
            <a:extLst>
              <a:ext uri="{FF2B5EF4-FFF2-40B4-BE49-F238E27FC236}">
                <a16:creationId xmlns:a16="http://schemas.microsoft.com/office/drawing/2014/main" id="{C5E352DA-08C4-1EEC-48F3-C5E204F03A42}"/>
              </a:ext>
            </a:extLst>
          </p:cNvPr>
          <p:cNvSpPr txBox="1"/>
          <p:nvPr/>
        </p:nvSpPr>
        <p:spPr>
          <a:xfrm>
            <a:off x="3505200" y="1077851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chọn 1 để thêm sách từ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CB969-A50D-A24B-3753-1F92E6D2C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496" y="1485581"/>
            <a:ext cx="5249008" cy="2953162"/>
          </a:xfrm>
          <a:prstGeom prst="rect">
            <a:avLst/>
          </a:prstGeom>
        </p:spPr>
      </p:pic>
      <p:sp>
        <p:nvSpPr>
          <p:cNvPr id="6" name="Hộp Văn bản 30">
            <a:extLst>
              <a:ext uri="{FF2B5EF4-FFF2-40B4-BE49-F238E27FC236}">
                <a16:creationId xmlns:a16="http://schemas.microsoft.com/office/drawing/2014/main" id="{B2D9FCE0-CE82-501E-9A9D-B7EDAA371577}"/>
              </a:ext>
            </a:extLst>
          </p:cNvPr>
          <p:cNvSpPr txBox="1"/>
          <p:nvPr/>
        </p:nvSpPr>
        <p:spPr>
          <a:xfrm>
            <a:off x="-7620" y="4438743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Nếu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tồn tại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6313A4-B7DE-8894-6B3B-46FA61AE5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975" y="5029200"/>
            <a:ext cx="38213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CD11-11E7-9721-3535-15C56EF74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53FA7C78-6DFD-F6F7-4019-F08FDD8FD875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1E55F46C-9FD5-0F09-632B-8C7306640AAB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3DEB3650-66AF-6548-08C4-06FE5C713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890BDE60-50D8-A3EE-145D-969FA6B8A64E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ED002E2E-7717-CD57-0741-EBB86E0012B5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31A52228-CE0F-1111-413B-64E89C585F80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2F4762B3-9619-5399-3F3F-36B391A02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E026D178-77B9-984E-0F6F-57A21AC8FE6E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372C1B4-088D-DF79-D611-FF688F71C091}"/>
              </a:ext>
            </a:extLst>
          </p:cNvPr>
          <p:cNvSpPr txBox="1"/>
          <p:nvPr/>
        </p:nvSpPr>
        <p:spPr>
          <a:xfrm>
            <a:off x="152400" y="1077851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Xuất file:</a:t>
            </a:r>
          </a:p>
        </p:txBody>
      </p:sp>
      <p:sp>
        <p:nvSpPr>
          <p:cNvPr id="3" name="Hộp Văn bản 30">
            <a:extLst>
              <a:ext uri="{FF2B5EF4-FFF2-40B4-BE49-F238E27FC236}">
                <a16:creationId xmlns:a16="http://schemas.microsoft.com/office/drawing/2014/main" id="{7E91FC69-273E-3FF4-FD1E-F4ED5B36F0BD}"/>
              </a:ext>
            </a:extLst>
          </p:cNvPr>
          <p:cNvSpPr txBox="1"/>
          <p:nvPr/>
        </p:nvSpPr>
        <p:spPr>
          <a:xfrm>
            <a:off x="3505200" y="1077851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chọn 8 để xuất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064DF-3DC8-7569-617A-6F1348AA8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80" y="1905000"/>
            <a:ext cx="6378239" cy="34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0BF5D-47B7-EFCC-85CA-D41DCCF7E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4BF595DA-99A6-235D-6D4C-3C3FFB7A5FD5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885E7A1E-348B-F21F-A4A1-4F0A44C6C7CD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FAFFC8A4-17A8-47BA-EE86-877B4B1293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1FC13DC8-017E-7485-2441-E27CEB5F8D7C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7608D24B-FEA4-4AF9-C7FB-02ABD1498441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4575736F-3B92-2D3E-E810-A32682E2F41B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C18DDDB2-05A5-55EE-9A21-BA6AE5B9F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B18E448B-7532-9232-F233-5E26D9FE4BCF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B48E100-86CC-A908-F4B3-3CC9612DFA23}"/>
              </a:ext>
            </a:extLst>
          </p:cNvPr>
          <p:cNvSpPr txBox="1"/>
          <p:nvPr/>
        </p:nvSpPr>
        <p:spPr>
          <a:xfrm>
            <a:off x="152400" y="1077851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Xuất file:</a:t>
            </a:r>
          </a:p>
        </p:txBody>
      </p:sp>
      <p:sp>
        <p:nvSpPr>
          <p:cNvPr id="3" name="Hộp Văn bản 30">
            <a:extLst>
              <a:ext uri="{FF2B5EF4-FFF2-40B4-BE49-F238E27FC236}">
                <a16:creationId xmlns:a16="http://schemas.microsoft.com/office/drawing/2014/main" id="{EE54D9AD-DE03-73DC-E664-93254A4F2551}"/>
              </a:ext>
            </a:extLst>
          </p:cNvPr>
          <p:cNvSpPr txBox="1"/>
          <p:nvPr/>
        </p:nvSpPr>
        <p:spPr>
          <a:xfrm>
            <a:off x="3505200" y="1077851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9791C-3E69-4AA9-9E7A-5FC01ED78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170" y="1499829"/>
            <a:ext cx="6217659" cy="48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A3D0-C11D-4A87-3039-91F56CE7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97738429-C225-F9EC-5F77-E066C1D72CFC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9192A8B4-7A51-41E2-1F61-31E1DCB1309F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2" name="Picture 2" descr="logo đại học bách khoa đà nẵng">
                <a:extLst>
                  <a:ext uri="{FF2B5EF4-FFF2-40B4-BE49-F238E27FC236}">
                    <a16:creationId xmlns:a16="http://schemas.microsoft.com/office/drawing/2014/main" id="{7127B8C4-6355-F1A5-1491-723C362708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11BF3072-6F41-D602-F731-2E8499039496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19AE04DF-FDB1-0C22-5AF3-78DA8AB8DDF7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9D5F9901-760E-7C25-7F42-3674C650966F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10" name="Hình ảnh 9">
                <a:extLst>
                  <a:ext uri="{FF2B5EF4-FFF2-40B4-BE49-F238E27FC236}">
                    <a16:creationId xmlns:a16="http://schemas.microsoft.com/office/drawing/2014/main" id="{7D1870F3-DED0-9817-7DA8-00A6B648E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23814DDE-C02D-47EB-8B75-94325A31DE33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8039700-5C3C-D51B-FB7F-B0630C0B3523}"/>
              </a:ext>
            </a:extLst>
          </p:cNvPr>
          <p:cNvSpPr txBox="1"/>
          <p:nvPr/>
        </p:nvSpPr>
        <p:spPr>
          <a:xfrm>
            <a:off x="2238669" y="3048000"/>
            <a:ext cx="4666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2AFA-52EA-4E1A-4538-543BF7136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585C-6FE4-9B80-3D12-EF6B28DB4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7882"/>
            <a:ext cx="4911853" cy="645952"/>
          </a:xfrm>
        </p:spPr>
        <p:txBody>
          <a:bodyPr>
            <a:norm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một cuốn sách khỏi danh sách: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DE36DE9A-0F00-E415-D575-692C1D862242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5" name="Nhóm 4">
              <a:extLst>
                <a:ext uri="{FF2B5EF4-FFF2-40B4-BE49-F238E27FC236}">
                  <a16:creationId xmlns:a16="http://schemas.microsoft.com/office/drawing/2014/main" id="{A922CD83-EB0C-C6E5-778D-EA23DAC73FC1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0" name="Picture 2" descr="logo đại học bách khoa đà nẵng">
                <a:extLst>
                  <a:ext uri="{FF2B5EF4-FFF2-40B4-BE49-F238E27FC236}">
                    <a16:creationId xmlns:a16="http://schemas.microsoft.com/office/drawing/2014/main" id="{94C9D79A-4BDE-2672-2838-FA2CB41861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342DE6F6-F8CD-E9C8-2A28-C6518EE6A57A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EEB4AF9E-D9EC-599F-6649-D2EC03E5E6E7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657487E5-AFFF-8639-F55D-824F9815128C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7" name="Hình ảnh 6">
                <a:extLst>
                  <a:ext uri="{FF2B5EF4-FFF2-40B4-BE49-F238E27FC236}">
                    <a16:creationId xmlns:a16="http://schemas.microsoft.com/office/drawing/2014/main" id="{A620F51B-483D-B78E-2DEC-81C41A514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B17D1745-44EC-CEF2-7063-35D358455661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FFCDA136-E7C9-617D-6E84-46B1F23867E6}"/>
              </a:ext>
            </a:extLst>
          </p:cNvPr>
          <p:cNvSpPr txBox="1"/>
          <p:nvPr/>
        </p:nvSpPr>
        <p:spPr>
          <a:xfrm>
            <a:off x="492254" y="3118537"/>
            <a:ext cx="230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sách theo mã số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48B5C64-87E4-5FA7-E227-4170A7C7F5D7}"/>
              </a:ext>
            </a:extLst>
          </p:cNvPr>
          <p:cNvSpPr txBox="1"/>
          <p:nvPr/>
        </p:nvSpPr>
        <p:spPr>
          <a:xfrm>
            <a:off x="525585" y="3641455"/>
            <a:ext cx="201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sách theo tên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3AAE3CC9-B3E5-13D0-66E9-019ADEF0B34E}"/>
              </a:ext>
            </a:extLst>
          </p:cNvPr>
          <p:cNvSpPr txBox="1"/>
          <p:nvPr/>
        </p:nvSpPr>
        <p:spPr>
          <a:xfrm>
            <a:off x="492254" y="4164373"/>
            <a:ext cx="2291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sách của tác giả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8C9D2495-4DCB-54CD-ECA8-86F84E2DD51E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570738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chung về chương trình: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C337C35-2803-F347-5A0A-1959D4EE2215}"/>
              </a:ext>
            </a:extLst>
          </p:cNvPr>
          <p:cNvSpPr txBox="1"/>
          <p:nvPr/>
        </p:nvSpPr>
        <p:spPr>
          <a:xfrm>
            <a:off x="525585" y="4684019"/>
            <a:ext cx="3411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cuốn sách ở đầu danh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41D3B87-8DB6-A37A-63C9-49DA2B02A383}"/>
              </a:ext>
            </a:extLst>
          </p:cNvPr>
          <p:cNvSpPr txBox="1"/>
          <p:nvPr/>
        </p:nvSpPr>
        <p:spPr>
          <a:xfrm>
            <a:off x="525585" y="569213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cuốn sách sau một cuốn sách nào đó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A4FDFD9C-5150-5F55-0D29-BD5A6E817058}"/>
              </a:ext>
            </a:extLst>
          </p:cNvPr>
          <p:cNvSpPr txBox="1"/>
          <p:nvPr/>
        </p:nvSpPr>
        <p:spPr>
          <a:xfrm>
            <a:off x="532512" y="5203665"/>
            <a:ext cx="3482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cuốn sách ở cuối danh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8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F6CBB-2FAF-A698-C40B-C74BB03C2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17F1-251B-162A-31A5-773AC435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7882"/>
            <a:ext cx="4911853" cy="645952"/>
          </a:xfrm>
        </p:spPr>
        <p:txBody>
          <a:bodyPr>
            <a:norm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sách: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419EC6B5-8892-B04B-6755-BD0EBBC8D716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5" name="Nhóm 4">
              <a:extLst>
                <a:ext uri="{FF2B5EF4-FFF2-40B4-BE49-F238E27FC236}">
                  <a16:creationId xmlns:a16="http://schemas.microsoft.com/office/drawing/2014/main" id="{10112D81-6B66-15B3-D8DF-437C8A6203CD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0" name="Picture 2" descr="logo đại học bách khoa đà nẵng">
                <a:extLst>
                  <a:ext uri="{FF2B5EF4-FFF2-40B4-BE49-F238E27FC236}">
                    <a16:creationId xmlns:a16="http://schemas.microsoft.com/office/drawing/2014/main" id="{1EF3C43E-EF2B-D881-9E8F-6218C7B782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53401853-65CD-E864-A107-D106D3DAA0C5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E9673BCB-EE13-BA51-E031-B0D9B2950452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C3AFB7E8-A9A5-E660-AD28-F046ED868DA1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7" name="Hình ảnh 6">
                <a:extLst>
                  <a:ext uri="{FF2B5EF4-FFF2-40B4-BE49-F238E27FC236}">
                    <a16:creationId xmlns:a16="http://schemas.microsoft.com/office/drawing/2014/main" id="{EEC26D99-8675-208C-8C06-4F4ABDC10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2D867CCE-EB3F-D548-9E15-1BFDE58DC38D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A8B7806-42A1-0769-87C2-4CE028507B65}"/>
              </a:ext>
            </a:extLst>
          </p:cNvPr>
          <p:cNvSpPr txBox="1"/>
          <p:nvPr/>
        </p:nvSpPr>
        <p:spPr>
          <a:xfrm>
            <a:off x="492254" y="3118537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theo mã số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FF504567-B37B-7671-2C64-E13C0B58783F}"/>
              </a:ext>
            </a:extLst>
          </p:cNvPr>
          <p:cNvSpPr txBox="1"/>
          <p:nvPr/>
        </p:nvSpPr>
        <p:spPr>
          <a:xfrm>
            <a:off x="512574" y="3638183"/>
            <a:ext cx="2587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theo tên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D53DFD4-7586-3A93-21EF-0D11169FD2AA}"/>
              </a:ext>
            </a:extLst>
          </p:cNvPr>
          <p:cNvSpPr txBox="1"/>
          <p:nvPr/>
        </p:nvSpPr>
        <p:spPr>
          <a:xfrm>
            <a:off x="528321" y="415020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theo tên tác giả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3F47A3C1-CAEF-C845-89E2-45F8A621121A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570738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chung về chương trình: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945D0A8-37EE-1180-567C-82392E14DFE0}"/>
              </a:ext>
            </a:extLst>
          </p:cNvPr>
          <p:cNvSpPr txBox="1"/>
          <p:nvPr/>
        </p:nvSpPr>
        <p:spPr>
          <a:xfrm>
            <a:off x="528321" y="4662235"/>
            <a:ext cx="3135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theo năm xuất bản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01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C1BBD-CDA4-ED66-9674-1F9C4AAE2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96A0-8B46-2BF9-E907-F77E710B4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7882"/>
            <a:ext cx="4911853" cy="645952"/>
          </a:xfrm>
        </p:spPr>
        <p:txBody>
          <a:bodyPr>
            <a:norm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xem sách: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E1D7D44F-4E75-D70D-3DB3-F7BD23A63333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5" name="Nhóm 4">
              <a:extLst>
                <a:ext uri="{FF2B5EF4-FFF2-40B4-BE49-F238E27FC236}">
                  <a16:creationId xmlns:a16="http://schemas.microsoft.com/office/drawing/2014/main" id="{4DCCD797-3E9C-1DC8-1961-E47718D8B58A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0" name="Picture 2" descr="logo đại học bách khoa đà nẵng">
                <a:extLst>
                  <a:ext uri="{FF2B5EF4-FFF2-40B4-BE49-F238E27FC236}">
                    <a16:creationId xmlns:a16="http://schemas.microsoft.com/office/drawing/2014/main" id="{66BC76AF-9A4E-5721-B566-ACFD2E9C14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82A995B1-E524-A9AD-FC41-601AF11965DF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DFF99B6A-6175-7092-1D79-49FFE92442F2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3301B56D-0A5C-CCAA-819F-CA3842705D08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7" name="Hình ảnh 6">
                <a:extLst>
                  <a:ext uri="{FF2B5EF4-FFF2-40B4-BE49-F238E27FC236}">
                    <a16:creationId xmlns:a16="http://schemas.microsoft.com/office/drawing/2014/main" id="{3E51E299-8C0F-0069-FC1D-E39663B7C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D535945F-5473-3108-A991-7921368EC6B6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D7577F8A-E901-A9E9-3CE2-0BF890E294D9}"/>
              </a:ext>
            </a:extLst>
          </p:cNvPr>
          <p:cNvSpPr txBox="1"/>
          <p:nvPr/>
        </p:nvSpPr>
        <p:spPr>
          <a:xfrm>
            <a:off x="492254" y="3047458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toàn bộ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E0EA5363-5E65-5733-F845-CCA7F0F78424}"/>
              </a:ext>
            </a:extLst>
          </p:cNvPr>
          <p:cNvSpPr txBox="1"/>
          <p:nvPr/>
        </p:nvSpPr>
        <p:spPr>
          <a:xfrm>
            <a:off x="492254" y="3543510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sách chưa cho mượn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3BC1AB61-5DC0-E8A8-F98F-F21C56590FF1}"/>
              </a:ext>
            </a:extLst>
          </p:cNvPr>
          <p:cNvSpPr txBox="1"/>
          <p:nvPr/>
        </p:nvSpPr>
        <p:spPr>
          <a:xfrm>
            <a:off x="492254" y="4003321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sách chưa cho mượn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501E45A1-CAAA-08CD-2223-C79561CCA782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570738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chung về chương trình: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033BB9D-5FC5-54AE-41A7-322B79DE7F3C}"/>
              </a:ext>
            </a:extLst>
          </p:cNvPr>
          <p:cNvSpPr txBox="1"/>
          <p:nvPr/>
        </p:nvSpPr>
        <p:spPr>
          <a:xfrm>
            <a:off x="492254" y="4491794"/>
            <a:ext cx="4389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sách theo vần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alphabet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của tên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6277F5A-076C-773F-0DCD-CE5F00DF5B11}"/>
              </a:ext>
            </a:extLst>
          </p:cNvPr>
          <p:cNvSpPr txBox="1"/>
          <p:nvPr/>
        </p:nvSpPr>
        <p:spPr>
          <a:xfrm>
            <a:off x="492254" y="5472376"/>
            <a:ext cx="5243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sách theo vần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alphabet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của tên nhà xuất bản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A3276C6-6AC0-7274-5D3C-068FC26EC8D9}"/>
              </a:ext>
            </a:extLst>
          </p:cNvPr>
          <p:cNvSpPr txBox="1"/>
          <p:nvPr/>
        </p:nvSpPr>
        <p:spPr>
          <a:xfrm>
            <a:off x="492254" y="4982085"/>
            <a:ext cx="460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sách theo vần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alphabet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của tên tác giả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53F85F8-5D4E-E669-0F5F-D6B2FE6B4E96}"/>
              </a:ext>
            </a:extLst>
          </p:cNvPr>
          <p:cNvSpPr txBox="1"/>
          <p:nvPr/>
        </p:nvSpPr>
        <p:spPr>
          <a:xfrm>
            <a:off x="492254" y="5961391"/>
            <a:ext cx="3698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sach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được xuất bản mới nhất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28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3076B-2E41-0853-5E08-E7F9E5F45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C275-3824-842B-4C7F-AC17A7A9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7882"/>
            <a:ext cx="4911853" cy="645952"/>
          </a:xfrm>
        </p:spPr>
        <p:txBody>
          <a:bodyPr>
            <a:norm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chỉnh sửa thông tin của sách: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C30E613F-E438-D51B-2475-58AAB5B6563C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5" name="Nhóm 4">
              <a:extLst>
                <a:ext uri="{FF2B5EF4-FFF2-40B4-BE49-F238E27FC236}">
                  <a16:creationId xmlns:a16="http://schemas.microsoft.com/office/drawing/2014/main" id="{17B9D404-E689-E2B6-B05C-6DE706AE51DC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0" name="Picture 2" descr="logo đại học bách khoa đà nẵng">
                <a:extLst>
                  <a:ext uri="{FF2B5EF4-FFF2-40B4-BE49-F238E27FC236}">
                    <a16:creationId xmlns:a16="http://schemas.microsoft.com/office/drawing/2014/main" id="{690B98A6-7D29-316A-ACBE-E11A3B005C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F40D1606-0441-5B57-2C01-2CE69931B31B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71ECD8E0-5BA5-24D5-B919-D2A1E3D186FE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A96D9F20-A6E7-AC71-474A-AC8786BD4C57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7" name="Hình ảnh 6">
                <a:extLst>
                  <a:ext uri="{FF2B5EF4-FFF2-40B4-BE49-F238E27FC236}">
                    <a16:creationId xmlns:a16="http://schemas.microsoft.com/office/drawing/2014/main" id="{25917E1F-B2CF-BE87-7BC4-DE90BC23E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9EE29B4E-C994-0251-0E63-937F8058269F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D848725E-B841-CD36-E639-D266135ECC02}"/>
              </a:ext>
            </a:extLst>
          </p:cNvPr>
          <p:cNvSpPr txBox="1"/>
          <p:nvPr/>
        </p:nvSpPr>
        <p:spPr>
          <a:xfrm>
            <a:off x="492254" y="3047458"/>
            <a:ext cx="212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tên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5F5AA21B-4DD2-A02D-95AC-DEB1BE826F73}"/>
              </a:ext>
            </a:extLst>
          </p:cNvPr>
          <p:cNvSpPr txBox="1"/>
          <p:nvPr/>
        </p:nvSpPr>
        <p:spPr>
          <a:xfrm>
            <a:off x="492254" y="3543510"/>
            <a:ext cx="2343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tên tác giả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C9A96B0-A520-8ACD-B1DD-1AEEE83765E1}"/>
              </a:ext>
            </a:extLst>
          </p:cNvPr>
          <p:cNvSpPr txBox="1"/>
          <p:nvPr/>
        </p:nvSpPr>
        <p:spPr>
          <a:xfrm>
            <a:off x="492254" y="4003321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tên nhà xuất bản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FAF489B5-9C45-53C3-F3F3-38099A3B631D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570738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chung về chương trình: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7F26252-5055-ACC4-0B69-4E1E1CBED142}"/>
              </a:ext>
            </a:extLst>
          </p:cNvPr>
          <p:cNvSpPr txBox="1"/>
          <p:nvPr/>
        </p:nvSpPr>
        <p:spPr>
          <a:xfrm>
            <a:off x="492254" y="4491794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năm xuất bản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A232AF2C-E9A0-7A5C-799F-BB55722CDCD3}"/>
              </a:ext>
            </a:extLst>
          </p:cNvPr>
          <p:cNvSpPr txBox="1"/>
          <p:nvPr/>
        </p:nvSpPr>
        <p:spPr>
          <a:xfrm>
            <a:off x="492254" y="4982085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toàn bộ thông tin của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2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CF4A0-D591-E686-03A9-6AB78A810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9BB2-4B82-1BA9-2C1A-DD1BEA3B4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7882"/>
            <a:ext cx="4911853" cy="645952"/>
          </a:xfrm>
        </p:spPr>
        <p:txBody>
          <a:bodyPr>
            <a:norm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mượn trả sách: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B9B312D8-1076-07DD-9DD4-5AF670E7C828}"/>
              </a:ext>
            </a:extLst>
          </p:cNvPr>
          <p:cNvGrpSpPr/>
          <p:nvPr/>
        </p:nvGrpSpPr>
        <p:grpSpPr>
          <a:xfrm>
            <a:off x="152400" y="127694"/>
            <a:ext cx="8839200" cy="685800"/>
            <a:chOff x="152400" y="127694"/>
            <a:chExt cx="8839200" cy="685800"/>
          </a:xfrm>
        </p:grpSpPr>
        <p:grpSp>
          <p:nvGrpSpPr>
            <p:cNvPr id="5" name="Nhóm 4">
              <a:extLst>
                <a:ext uri="{FF2B5EF4-FFF2-40B4-BE49-F238E27FC236}">
                  <a16:creationId xmlns:a16="http://schemas.microsoft.com/office/drawing/2014/main" id="{0712BEF0-6BE1-AF5F-CB3E-11291C2F4898}"/>
                </a:ext>
              </a:extLst>
            </p:cNvPr>
            <p:cNvGrpSpPr/>
            <p:nvPr/>
          </p:nvGrpSpPr>
          <p:grpSpPr>
            <a:xfrm>
              <a:off x="152400" y="139254"/>
              <a:ext cx="3734289" cy="645952"/>
              <a:chOff x="138740" y="216529"/>
              <a:chExt cx="4325885" cy="794446"/>
            </a:xfrm>
          </p:grpSpPr>
          <p:pic>
            <p:nvPicPr>
              <p:cNvPr id="10" name="Picture 2" descr="logo đại học bách khoa đà nẵng">
                <a:extLst>
                  <a:ext uri="{FF2B5EF4-FFF2-40B4-BE49-F238E27FC236}">
                    <a16:creationId xmlns:a16="http://schemas.microsoft.com/office/drawing/2014/main" id="{39A4EB0A-1999-8E85-54A4-76CDEF4AAD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40" y="216529"/>
                <a:ext cx="794446" cy="79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32E869BB-6CB5-BFA5-4999-DF9BDDACB4D1}"/>
                  </a:ext>
                </a:extLst>
              </p:cNvPr>
              <p:cNvSpPr txBox="1"/>
              <p:nvPr/>
            </p:nvSpPr>
            <p:spPr>
              <a:xfrm>
                <a:off x="1028520" y="273075"/>
                <a:ext cx="1859184" cy="34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 HỌC ĐÀ NẴNG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E41123DE-BFFA-48CF-637A-58B2092E7814}"/>
                  </a:ext>
                </a:extLst>
              </p:cNvPr>
              <p:cNvSpPr txBox="1"/>
              <p:nvPr/>
            </p:nvSpPr>
            <p:spPr>
              <a:xfrm>
                <a:off x="1021458" y="613752"/>
                <a:ext cx="3443167" cy="37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4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TRƯỜNG ĐẠI HỌC BÁCH KHOA</a:t>
                </a:r>
                <a:endParaRPr lang="en-US" sz="14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027EB6E0-CAEA-E710-B884-2BB993488EBC}"/>
                </a:ext>
              </a:extLst>
            </p:cNvPr>
            <p:cNvGrpSpPr/>
            <p:nvPr/>
          </p:nvGrpSpPr>
          <p:grpSpPr>
            <a:xfrm>
              <a:off x="5763042" y="127694"/>
              <a:ext cx="3228558" cy="685800"/>
              <a:chOff x="8882569" y="-230650"/>
              <a:chExt cx="3228558" cy="685800"/>
            </a:xfrm>
          </p:grpSpPr>
          <p:pic>
            <p:nvPicPr>
              <p:cNvPr id="7" name="Hình ảnh 6">
                <a:extLst>
                  <a:ext uri="{FF2B5EF4-FFF2-40B4-BE49-F238E27FC236}">
                    <a16:creationId xmlns:a16="http://schemas.microsoft.com/office/drawing/2014/main" id="{8220E0AC-398A-6537-31DD-F991D1D3E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5327" y="-23065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88878617-7DCA-967B-EC9E-A83C49859B23}"/>
                  </a:ext>
                </a:extLst>
              </p:cNvPr>
              <p:cNvSpPr txBox="1"/>
              <p:nvPr/>
            </p:nvSpPr>
            <p:spPr>
              <a:xfrm>
                <a:off x="8882569" y="-170453"/>
                <a:ext cx="25715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KHOA CÔNG NGHỆ THÔNG TIN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4BD19D1-DC46-73F8-B895-D1F601479C38}"/>
              </a:ext>
            </a:extLst>
          </p:cNvPr>
          <p:cNvSpPr txBox="1"/>
          <p:nvPr/>
        </p:nvSpPr>
        <p:spPr>
          <a:xfrm>
            <a:off x="492254" y="3140488"/>
            <a:ext cx="6553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danh sách các cuốn sách chưa được mượn và mượn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4BCDB3A9-2D5F-C41A-5E81-6023F0622C6E}"/>
              </a:ext>
            </a:extLst>
          </p:cNvPr>
          <p:cNvSpPr txBox="1"/>
          <p:nvPr/>
        </p:nvSpPr>
        <p:spPr>
          <a:xfrm>
            <a:off x="492254" y="3667171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Trả 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A4142537-208C-F62D-A1B2-5AE8990F98AE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570738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chung về chương trình: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5FC81B-590E-B59A-4F0D-54E8A94F8B21}"/>
              </a:ext>
            </a:extLst>
          </p:cNvPr>
          <p:cNvSpPr txBox="1">
            <a:spLocks/>
          </p:cNvSpPr>
          <p:nvPr/>
        </p:nvSpPr>
        <p:spPr>
          <a:xfrm>
            <a:off x="304800" y="4193854"/>
            <a:ext cx="8534400" cy="645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lưu file: lưu thông tin  của danh sách vào một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lưu trữ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DB766D7-CEF4-76BA-949A-DD4131524F45}"/>
              </a:ext>
            </a:extLst>
          </p:cNvPr>
          <p:cNvSpPr txBox="1"/>
          <p:nvPr/>
        </p:nvSpPr>
        <p:spPr>
          <a:xfrm>
            <a:off x="304800" y="4966158"/>
            <a:ext cx="2776722" cy="1421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Thùng rác: 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Khôi phục sách đã xóa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Làm sạch thùng rác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4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398</TotalTime>
  <Words>1860</Words>
  <Application>Microsoft Office PowerPoint</Application>
  <PresentationFormat>On-screen Show (4:3)</PresentationFormat>
  <Paragraphs>291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Corbel</vt:lpstr>
      <vt:lpstr>Tahoma</vt:lpstr>
      <vt:lpstr>Times New Roman</vt:lpstr>
      <vt:lpstr>Verdana</vt:lpstr>
      <vt:lpstr>Digital Blue Tunnel 16x9</vt:lpstr>
      <vt:lpstr>ĐỒ ÁN LẬP TRÌNH TÍNH TOÁN</vt:lpstr>
      <vt:lpstr>Tổng quan đề tài</vt:lpstr>
      <vt:lpstr>Mô tả chung về chương trình:</vt:lpstr>
      <vt:lpstr>Thêm sách vào danh sách:</vt:lpstr>
      <vt:lpstr>Xóa một cuốn sách khỏi danh sách:</vt:lpstr>
      <vt:lpstr>Tìm kiếm sách:</vt:lpstr>
      <vt:lpstr>Chức năng xem sách:</vt:lpstr>
      <vt:lpstr>Chức năng chỉnh sửa thông tin của sách:</vt:lpstr>
      <vt:lpstr>Chức năng mượn trả sách: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Trần Văn Huy</dc:creator>
  <cp:lastModifiedBy>Trần Văn Huy</cp:lastModifiedBy>
  <cp:revision>9</cp:revision>
  <dcterms:created xsi:type="dcterms:W3CDTF">2025-04-16T15:15:17Z</dcterms:created>
  <dcterms:modified xsi:type="dcterms:W3CDTF">2025-06-21T06:21:44Z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